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11309350" cx="20104100"/>
  <p:notesSz cx="20104100" cy="1130935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1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0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1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1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2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2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3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3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4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4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5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6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6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7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7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8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8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9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9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2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0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0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1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1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2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2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3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3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4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4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3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5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6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7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8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8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9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6.png"/><Relationship Id="rId13" Type="http://schemas.openxmlformats.org/officeDocument/2006/relationships/image" Target="../media/image18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3.png"/><Relationship Id="rId15" Type="http://schemas.openxmlformats.org/officeDocument/2006/relationships/image" Target="../media/image11.png"/><Relationship Id="rId1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4.png"/><Relationship Id="rId8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55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3.png"/><Relationship Id="rId8" Type="http://schemas.openxmlformats.org/officeDocument/2006/relationships/image" Target="../media/image5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0.png"/><Relationship Id="rId4" Type="http://schemas.openxmlformats.org/officeDocument/2006/relationships/image" Target="../media/image62.png"/><Relationship Id="rId9" Type="http://schemas.openxmlformats.org/officeDocument/2006/relationships/image" Target="../media/image57.jpg"/><Relationship Id="rId5" Type="http://schemas.openxmlformats.org/officeDocument/2006/relationships/image" Target="../media/image69.png"/><Relationship Id="rId6" Type="http://schemas.openxmlformats.org/officeDocument/2006/relationships/image" Target="../media/image58.png"/><Relationship Id="rId7" Type="http://schemas.openxmlformats.org/officeDocument/2006/relationships/image" Target="../media/image59.jpg"/><Relationship Id="rId8" Type="http://schemas.openxmlformats.org/officeDocument/2006/relationships/image" Target="../media/image6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4.png"/><Relationship Id="rId4" Type="http://schemas.openxmlformats.org/officeDocument/2006/relationships/image" Target="../media/image61.png"/><Relationship Id="rId9" Type="http://schemas.openxmlformats.org/officeDocument/2006/relationships/image" Target="../media/image70.jpg"/><Relationship Id="rId5" Type="http://schemas.openxmlformats.org/officeDocument/2006/relationships/image" Target="../media/image65.png"/><Relationship Id="rId6" Type="http://schemas.openxmlformats.org/officeDocument/2006/relationships/image" Target="../media/image63.png"/><Relationship Id="rId7" Type="http://schemas.openxmlformats.org/officeDocument/2006/relationships/image" Target="../media/image68.jpg"/><Relationship Id="rId8" Type="http://schemas.openxmlformats.org/officeDocument/2006/relationships/image" Target="../media/image72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83.jpg"/><Relationship Id="rId10" Type="http://schemas.openxmlformats.org/officeDocument/2006/relationships/image" Target="../media/image79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3.png"/><Relationship Id="rId4" Type="http://schemas.openxmlformats.org/officeDocument/2006/relationships/image" Target="../media/image66.png"/><Relationship Id="rId9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7.png"/><Relationship Id="rId7" Type="http://schemas.openxmlformats.org/officeDocument/2006/relationships/image" Target="../media/image76.png"/><Relationship Id="rId8" Type="http://schemas.openxmlformats.org/officeDocument/2006/relationships/image" Target="../media/image7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8.png"/><Relationship Id="rId4" Type="http://schemas.openxmlformats.org/officeDocument/2006/relationships/image" Target="../media/image81.png"/><Relationship Id="rId9" Type="http://schemas.openxmlformats.org/officeDocument/2006/relationships/image" Target="../media/image91.jpg"/><Relationship Id="rId5" Type="http://schemas.openxmlformats.org/officeDocument/2006/relationships/image" Target="../media/image80.png"/><Relationship Id="rId6" Type="http://schemas.openxmlformats.org/officeDocument/2006/relationships/image" Target="../media/image63.png"/><Relationship Id="rId7" Type="http://schemas.openxmlformats.org/officeDocument/2006/relationships/image" Target="../media/image89.jpg"/><Relationship Id="rId8" Type="http://schemas.openxmlformats.org/officeDocument/2006/relationships/image" Target="../media/image8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5.png"/><Relationship Id="rId4" Type="http://schemas.openxmlformats.org/officeDocument/2006/relationships/image" Target="../media/image88.png"/><Relationship Id="rId9" Type="http://schemas.openxmlformats.org/officeDocument/2006/relationships/image" Target="../media/image102.jpg"/><Relationship Id="rId5" Type="http://schemas.openxmlformats.org/officeDocument/2006/relationships/image" Target="../media/image84.png"/><Relationship Id="rId6" Type="http://schemas.openxmlformats.org/officeDocument/2006/relationships/image" Target="../media/image63.png"/><Relationship Id="rId7" Type="http://schemas.openxmlformats.org/officeDocument/2006/relationships/image" Target="../media/image95.jpg"/><Relationship Id="rId8" Type="http://schemas.openxmlformats.org/officeDocument/2006/relationships/image" Target="../media/image86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0.jpg"/><Relationship Id="rId10" Type="http://schemas.openxmlformats.org/officeDocument/2006/relationships/image" Target="../media/image96.png"/><Relationship Id="rId12" Type="http://schemas.openxmlformats.org/officeDocument/2006/relationships/image" Target="../media/image9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3.png"/><Relationship Id="rId4" Type="http://schemas.openxmlformats.org/officeDocument/2006/relationships/image" Target="../media/image98.png"/><Relationship Id="rId9" Type="http://schemas.openxmlformats.org/officeDocument/2006/relationships/image" Target="../media/image90.png"/><Relationship Id="rId5" Type="http://schemas.openxmlformats.org/officeDocument/2006/relationships/image" Target="../media/image94.png"/><Relationship Id="rId6" Type="http://schemas.openxmlformats.org/officeDocument/2006/relationships/image" Target="../media/image92.png"/><Relationship Id="rId7" Type="http://schemas.openxmlformats.org/officeDocument/2006/relationships/image" Target="../media/image87.png"/><Relationship Id="rId8" Type="http://schemas.openxmlformats.org/officeDocument/2006/relationships/image" Target="../media/image9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0" Type="http://schemas.openxmlformats.org/officeDocument/2006/relationships/image" Target="../media/image110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3.png"/><Relationship Id="rId4" Type="http://schemas.openxmlformats.org/officeDocument/2006/relationships/image" Target="../media/image101.png"/><Relationship Id="rId9" Type="http://schemas.openxmlformats.org/officeDocument/2006/relationships/image" Target="../media/image112.jpg"/><Relationship Id="rId5" Type="http://schemas.openxmlformats.org/officeDocument/2006/relationships/image" Target="../media/image105.png"/><Relationship Id="rId6" Type="http://schemas.openxmlformats.org/officeDocument/2006/relationships/image" Target="../media/image104.png"/><Relationship Id="rId7" Type="http://schemas.openxmlformats.org/officeDocument/2006/relationships/image" Target="../media/image90.png"/><Relationship Id="rId8" Type="http://schemas.openxmlformats.org/officeDocument/2006/relationships/image" Target="../media/image9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7.png"/><Relationship Id="rId4" Type="http://schemas.openxmlformats.org/officeDocument/2006/relationships/image" Target="../media/image106.png"/><Relationship Id="rId5" Type="http://schemas.openxmlformats.org/officeDocument/2006/relationships/image" Target="../media/image115.png"/><Relationship Id="rId6" Type="http://schemas.openxmlformats.org/officeDocument/2006/relationships/image" Target="../media/image108.png"/><Relationship Id="rId7" Type="http://schemas.openxmlformats.org/officeDocument/2006/relationships/image" Target="../media/image111.png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1.png"/><Relationship Id="rId10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3.png"/><Relationship Id="rId4" Type="http://schemas.openxmlformats.org/officeDocument/2006/relationships/image" Target="../media/image116.png"/><Relationship Id="rId9" Type="http://schemas.openxmlformats.org/officeDocument/2006/relationships/image" Target="../media/image118.png"/><Relationship Id="rId5" Type="http://schemas.openxmlformats.org/officeDocument/2006/relationships/image" Target="../media/image120.png"/><Relationship Id="rId6" Type="http://schemas.openxmlformats.org/officeDocument/2006/relationships/image" Target="../media/image117.png"/><Relationship Id="rId7" Type="http://schemas.openxmlformats.org/officeDocument/2006/relationships/image" Target="../media/image109.png"/><Relationship Id="rId8" Type="http://schemas.openxmlformats.org/officeDocument/2006/relationships/image" Target="../media/image1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6.png"/><Relationship Id="rId9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19.png"/><Relationship Id="rId7" Type="http://schemas.openxmlformats.org/officeDocument/2006/relationships/image" Target="../media/image13.png"/><Relationship Id="rId8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Relationship Id="rId7" Type="http://schemas.openxmlformats.org/officeDocument/2006/relationships/image" Target="../media/image21.png"/><Relationship Id="rId8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38.png"/><Relationship Id="rId5" Type="http://schemas.openxmlformats.org/officeDocument/2006/relationships/image" Target="../media/image33.png"/><Relationship Id="rId6" Type="http://schemas.openxmlformats.org/officeDocument/2006/relationships/image" Target="../media/image30.png"/><Relationship Id="rId7" Type="http://schemas.openxmlformats.org/officeDocument/2006/relationships/image" Target="../media/image25.png"/><Relationship Id="rId8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48.png"/><Relationship Id="rId5" Type="http://schemas.openxmlformats.org/officeDocument/2006/relationships/image" Target="../media/image35.png"/><Relationship Id="rId6" Type="http://schemas.openxmlformats.org/officeDocument/2006/relationships/image" Target="../media/image34.png"/><Relationship Id="rId7" Type="http://schemas.openxmlformats.org/officeDocument/2006/relationships/image" Target="../media/image44.png"/><Relationship Id="rId8" Type="http://schemas.openxmlformats.org/officeDocument/2006/relationships/image" Target="../media/image3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5" Type="http://schemas.openxmlformats.org/officeDocument/2006/relationships/image" Target="../media/image43.png"/><Relationship Id="rId6" Type="http://schemas.openxmlformats.org/officeDocument/2006/relationships/image" Target="../media/image46.png"/><Relationship Id="rId7" Type="http://schemas.openxmlformats.org/officeDocument/2006/relationships/image" Target="../media/image41.png"/><Relationship Id="rId8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1776288" y="725345"/>
            <a:ext cx="1776095" cy="268605"/>
          </a:xfrm>
          <a:custGeom>
            <a:rect b="b" l="l" r="r" t="t"/>
            <a:pathLst>
              <a:path extrusionOk="0" h="268605" w="1776095">
                <a:moveTo>
                  <a:pt x="70856" y="10449"/>
                </a:moveTo>
                <a:lnTo>
                  <a:pt x="0" y="10449"/>
                </a:lnTo>
                <a:lnTo>
                  <a:pt x="0" y="217030"/>
                </a:lnTo>
                <a:lnTo>
                  <a:pt x="70856" y="217030"/>
                </a:lnTo>
                <a:lnTo>
                  <a:pt x="111998" y="210042"/>
                </a:lnTo>
                <a:lnTo>
                  <a:pt x="136519" y="193837"/>
                </a:lnTo>
                <a:lnTo>
                  <a:pt x="25768" y="193837"/>
                </a:lnTo>
                <a:lnTo>
                  <a:pt x="25768" y="33642"/>
                </a:lnTo>
                <a:lnTo>
                  <a:pt x="136483" y="33642"/>
                </a:lnTo>
                <a:lnTo>
                  <a:pt x="111940" y="17436"/>
                </a:lnTo>
                <a:lnTo>
                  <a:pt x="70856" y="10449"/>
                </a:lnTo>
                <a:close/>
              </a:path>
              <a:path extrusionOk="0" h="268605" w="1776095">
                <a:moveTo>
                  <a:pt x="136483" y="33642"/>
                </a:moveTo>
                <a:lnTo>
                  <a:pt x="69139" y="33642"/>
                </a:lnTo>
                <a:lnTo>
                  <a:pt x="99850" y="39083"/>
                </a:lnTo>
                <a:lnTo>
                  <a:pt x="122751" y="54832"/>
                </a:lnTo>
                <a:lnTo>
                  <a:pt x="137062" y="80030"/>
                </a:lnTo>
                <a:lnTo>
                  <a:pt x="141963" y="113525"/>
                </a:lnTo>
                <a:lnTo>
                  <a:pt x="142006" y="114101"/>
                </a:lnTo>
                <a:lnTo>
                  <a:pt x="137103" y="147759"/>
                </a:lnTo>
                <a:lnTo>
                  <a:pt x="122861" y="172812"/>
                </a:lnTo>
                <a:lnTo>
                  <a:pt x="99974" y="188444"/>
                </a:lnTo>
                <a:lnTo>
                  <a:pt x="69139" y="193837"/>
                </a:lnTo>
                <a:lnTo>
                  <a:pt x="136519" y="193837"/>
                </a:lnTo>
                <a:lnTo>
                  <a:pt x="142633" y="189796"/>
                </a:lnTo>
                <a:lnTo>
                  <a:pt x="161753" y="157364"/>
                </a:lnTo>
                <a:lnTo>
                  <a:pt x="168308" y="114101"/>
                </a:lnTo>
                <a:lnTo>
                  <a:pt x="168350" y="113525"/>
                </a:lnTo>
                <a:lnTo>
                  <a:pt x="161734" y="70062"/>
                </a:lnTo>
                <a:lnTo>
                  <a:pt x="142582" y="37670"/>
                </a:lnTo>
                <a:lnTo>
                  <a:pt x="136483" y="33642"/>
                </a:lnTo>
                <a:close/>
              </a:path>
              <a:path extrusionOk="0" h="268605" w="1776095">
                <a:moveTo>
                  <a:pt x="271279" y="59987"/>
                </a:moveTo>
                <a:lnTo>
                  <a:pt x="242778" y="65832"/>
                </a:lnTo>
                <a:lnTo>
                  <a:pt x="220974" y="82265"/>
                </a:lnTo>
                <a:lnTo>
                  <a:pt x="207035" y="107638"/>
                </a:lnTo>
                <a:lnTo>
                  <a:pt x="202129" y="140299"/>
                </a:lnTo>
                <a:lnTo>
                  <a:pt x="202129" y="140445"/>
                </a:lnTo>
                <a:lnTo>
                  <a:pt x="206979" y="173250"/>
                </a:lnTo>
                <a:lnTo>
                  <a:pt x="220955" y="198243"/>
                </a:lnTo>
                <a:lnTo>
                  <a:pt x="243198" y="214165"/>
                </a:lnTo>
                <a:lnTo>
                  <a:pt x="272850" y="219752"/>
                </a:lnTo>
                <a:lnTo>
                  <a:pt x="297400" y="216204"/>
                </a:lnTo>
                <a:lnTo>
                  <a:pt x="316352" y="206831"/>
                </a:lnTo>
                <a:lnTo>
                  <a:pt x="325504" y="197564"/>
                </a:lnTo>
                <a:lnTo>
                  <a:pt x="273426" y="197564"/>
                </a:lnTo>
                <a:lnTo>
                  <a:pt x="254772" y="194156"/>
                </a:lnTo>
                <a:lnTo>
                  <a:pt x="240480" y="184265"/>
                </a:lnTo>
                <a:lnTo>
                  <a:pt x="231209" y="168387"/>
                </a:lnTo>
                <a:lnTo>
                  <a:pt x="227616" y="147021"/>
                </a:lnTo>
                <a:lnTo>
                  <a:pt x="338701" y="147021"/>
                </a:lnTo>
                <a:lnTo>
                  <a:pt x="338701" y="137294"/>
                </a:lnTo>
                <a:lnTo>
                  <a:pt x="337206" y="127127"/>
                </a:lnTo>
                <a:lnTo>
                  <a:pt x="228045" y="127127"/>
                </a:lnTo>
                <a:lnTo>
                  <a:pt x="232706" y="107721"/>
                </a:lnTo>
                <a:lnTo>
                  <a:pt x="242022" y="93645"/>
                </a:lnTo>
                <a:lnTo>
                  <a:pt x="255122" y="85071"/>
                </a:lnTo>
                <a:lnTo>
                  <a:pt x="271133" y="82175"/>
                </a:lnTo>
                <a:lnTo>
                  <a:pt x="321170" y="82175"/>
                </a:lnTo>
                <a:lnTo>
                  <a:pt x="320720" y="81352"/>
                </a:lnTo>
                <a:lnTo>
                  <a:pt x="299510" y="65583"/>
                </a:lnTo>
                <a:lnTo>
                  <a:pt x="271279" y="59987"/>
                </a:lnTo>
                <a:close/>
              </a:path>
              <a:path extrusionOk="0" h="268605" w="1776095">
                <a:moveTo>
                  <a:pt x="336848" y="177094"/>
                </a:moveTo>
                <a:lnTo>
                  <a:pt x="311938" y="177094"/>
                </a:lnTo>
                <a:lnTo>
                  <a:pt x="311362" y="178382"/>
                </a:lnTo>
                <a:lnTo>
                  <a:pt x="306624" y="185301"/>
                </a:lnTo>
                <a:lnTo>
                  <a:pt x="298676" y="191460"/>
                </a:lnTo>
                <a:lnTo>
                  <a:pt x="287587" y="195874"/>
                </a:lnTo>
                <a:lnTo>
                  <a:pt x="273426" y="197564"/>
                </a:lnTo>
                <a:lnTo>
                  <a:pt x="325504" y="197564"/>
                </a:lnTo>
                <a:lnTo>
                  <a:pt x="329479" y="193539"/>
                </a:lnTo>
                <a:lnTo>
                  <a:pt x="336555" y="178235"/>
                </a:lnTo>
                <a:lnTo>
                  <a:pt x="336848" y="177094"/>
                </a:lnTo>
                <a:close/>
              </a:path>
              <a:path extrusionOk="0" h="268605" w="1776095">
                <a:moveTo>
                  <a:pt x="321170" y="82175"/>
                </a:moveTo>
                <a:lnTo>
                  <a:pt x="271133" y="82175"/>
                </a:lnTo>
                <a:lnTo>
                  <a:pt x="286972" y="84911"/>
                </a:lnTo>
                <a:lnTo>
                  <a:pt x="299818" y="93217"/>
                </a:lnTo>
                <a:lnTo>
                  <a:pt x="308878" y="107239"/>
                </a:lnTo>
                <a:lnTo>
                  <a:pt x="313362" y="127127"/>
                </a:lnTo>
                <a:lnTo>
                  <a:pt x="337206" y="127127"/>
                </a:lnTo>
                <a:lnTo>
                  <a:pt x="334065" y="105765"/>
                </a:lnTo>
                <a:lnTo>
                  <a:pt x="321170" y="82175"/>
                </a:lnTo>
                <a:close/>
              </a:path>
              <a:path extrusionOk="0" h="268605" w="1776095">
                <a:moveTo>
                  <a:pt x="402270" y="62710"/>
                </a:moveTo>
                <a:lnTo>
                  <a:pt x="377360" y="62710"/>
                </a:lnTo>
                <a:lnTo>
                  <a:pt x="377360" y="268567"/>
                </a:lnTo>
                <a:lnTo>
                  <a:pt x="402270" y="268567"/>
                </a:lnTo>
                <a:lnTo>
                  <a:pt x="402270" y="192695"/>
                </a:lnTo>
                <a:lnTo>
                  <a:pt x="426781" y="192695"/>
                </a:lnTo>
                <a:lnTo>
                  <a:pt x="413792" y="182224"/>
                </a:lnTo>
                <a:lnTo>
                  <a:pt x="404817" y="164066"/>
                </a:lnTo>
                <a:lnTo>
                  <a:pt x="401694" y="140016"/>
                </a:lnTo>
                <a:lnTo>
                  <a:pt x="401694" y="139723"/>
                </a:lnTo>
                <a:lnTo>
                  <a:pt x="404817" y="115671"/>
                </a:lnTo>
                <a:lnTo>
                  <a:pt x="413792" y="97510"/>
                </a:lnTo>
                <a:lnTo>
                  <a:pt x="426419" y="87327"/>
                </a:lnTo>
                <a:lnTo>
                  <a:pt x="402270" y="87327"/>
                </a:lnTo>
                <a:lnTo>
                  <a:pt x="402270" y="62710"/>
                </a:lnTo>
                <a:close/>
              </a:path>
              <a:path extrusionOk="0" h="268605" w="1776095">
                <a:moveTo>
                  <a:pt x="426781" y="192695"/>
                </a:moveTo>
                <a:lnTo>
                  <a:pt x="404553" y="192695"/>
                </a:lnTo>
                <a:lnTo>
                  <a:pt x="412655" y="203867"/>
                </a:lnTo>
                <a:lnTo>
                  <a:pt x="423830" y="212396"/>
                </a:lnTo>
                <a:lnTo>
                  <a:pt x="437392" y="217839"/>
                </a:lnTo>
                <a:lnTo>
                  <a:pt x="452656" y="219752"/>
                </a:lnTo>
                <a:lnTo>
                  <a:pt x="479314" y="214098"/>
                </a:lnTo>
                <a:lnTo>
                  <a:pt x="499720" y="198029"/>
                </a:lnTo>
                <a:lnTo>
                  <a:pt x="499890" y="197700"/>
                </a:lnTo>
                <a:lnTo>
                  <a:pt x="446928" y="197700"/>
                </a:lnTo>
                <a:lnTo>
                  <a:pt x="428026" y="193699"/>
                </a:lnTo>
                <a:lnTo>
                  <a:pt x="426781" y="192695"/>
                </a:lnTo>
                <a:close/>
              </a:path>
              <a:path extrusionOk="0" h="268605" w="1776095">
                <a:moveTo>
                  <a:pt x="499779" y="82028"/>
                </a:moveTo>
                <a:lnTo>
                  <a:pt x="446928" y="82028"/>
                </a:lnTo>
                <a:lnTo>
                  <a:pt x="465852" y="85991"/>
                </a:lnTo>
                <a:lnTo>
                  <a:pt x="479982" y="97404"/>
                </a:lnTo>
                <a:lnTo>
                  <a:pt x="488823" y="115552"/>
                </a:lnTo>
                <a:lnTo>
                  <a:pt x="491880" y="139723"/>
                </a:lnTo>
                <a:lnTo>
                  <a:pt x="491880" y="140016"/>
                </a:lnTo>
                <a:lnTo>
                  <a:pt x="488823" y="164185"/>
                </a:lnTo>
                <a:lnTo>
                  <a:pt x="479982" y="182330"/>
                </a:lnTo>
                <a:lnTo>
                  <a:pt x="465852" y="193739"/>
                </a:lnTo>
                <a:lnTo>
                  <a:pt x="446928" y="197700"/>
                </a:lnTo>
                <a:lnTo>
                  <a:pt x="499890" y="197700"/>
                </a:lnTo>
                <a:lnTo>
                  <a:pt x="512771" y="172888"/>
                </a:lnTo>
                <a:lnTo>
                  <a:pt x="517366" y="140016"/>
                </a:lnTo>
                <a:lnTo>
                  <a:pt x="517366" y="139723"/>
                </a:lnTo>
                <a:lnTo>
                  <a:pt x="512752" y="106971"/>
                </a:lnTo>
                <a:lnTo>
                  <a:pt x="499779" y="82028"/>
                </a:lnTo>
                <a:close/>
              </a:path>
              <a:path extrusionOk="0" h="268605" w="1776095">
                <a:moveTo>
                  <a:pt x="452656" y="59987"/>
                </a:moveTo>
                <a:lnTo>
                  <a:pt x="437409" y="61844"/>
                </a:lnTo>
                <a:lnTo>
                  <a:pt x="424097" y="67217"/>
                </a:lnTo>
                <a:lnTo>
                  <a:pt x="413038" y="75810"/>
                </a:lnTo>
                <a:lnTo>
                  <a:pt x="404553" y="87327"/>
                </a:lnTo>
                <a:lnTo>
                  <a:pt x="426419" y="87327"/>
                </a:lnTo>
                <a:lnTo>
                  <a:pt x="428026" y="86031"/>
                </a:lnTo>
                <a:lnTo>
                  <a:pt x="446928" y="82028"/>
                </a:lnTo>
                <a:lnTo>
                  <a:pt x="499779" y="82028"/>
                </a:lnTo>
                <a:lnTo>
                  <a:pt x="499669" y="81816"/>
                </a:lnTo>
                <a:lnTo>
                  <a:pt x="479257" y="65681"/>
                </a:lnTo>
                <a:lnTo>
                  <a:pt x="452656" y="59987"/>
                </a:lnTo>
                <a:close/>
              </a:path>
              <a:path extrusionOk="0" h="268605" w="1776095">
                <a:moveTo>
                  <a:pt x="591803" y="83316"/>
                </a:moveTo>
                <a:lnTo>
                  <a:pt x="566035" y="83316"/>
                </a:lnTo>
                <a:lnTo>
                  <a:pt x="566035" y="176947"/>
                </a:lnTo>
                <a:lnTo>
                  <a:pt x="568612" y="195828"/>
                </a:lnTo>
                <a:lnTo>
                  <a:pt x="576666" y="208616"/>
                </a:lnTo>
                <a:lnTo>
                  <a:pt x="590679" y="215876"/>
                </a:lnTo>
                <a:lnTo>
                  <a:pt x="611133" y="218171"/>
                </a:lnTo>
                <a:lnTo>
                  <a:pt x="616002" y="218171"/>
                </a:lnTo>
                <a:lnTo>
                  <a:pt x="620724" y="217605"/>
                </a:lnTo>
                <a:lnTo>
                  <a:pt x="625593" y="216747"/>
                </a:lnTo>
                <a:lnTo>
                  <a:pt x="625593" y="196130"/>
                </a:lnTo>
                <a:lnTo>
                  <a:pt x="614138" y="196130"/>
                </a:lnTo>
                <a:lnTo>
                  <a:pt x="603885" y="194705"/>
                </a:lnTo>
                <a:lnTo>
                  <a:pt x="596959" y="190207"/>
                </a:lnTo>
                <a:lnTo>
                  <a:pt x="593039" y="182299"/>
                </a:lnTo>
                <a:lnTo>
                  <a:pt x="591803" y="170644"/>
                </a:lnTo>
                <a:lnTo>
                  <a:pt x="591803" y="83316"/>
                </a:lnTo>
                <a:close/>
              </a:path>
              <a:path extrusionOk="0" h="268605" w="1776095">
                <a:moveTo>
                  <a:pt x="625593" y="195554"/>
                </a:moveTo>
                <a:lnTo>
                  <a:pt x="621007" y="195983"/>
                </a:lnTo>
                <a:lnTo>
                  <a:pt x="618578" y="196130"/>
                </a:lnTo>
                <a:lnTo>
                  <a:pt x="625593" y="196130"/>
                </a:lnTo>
                <a:lnTo>
                  <a:pt x="625593" y="195554"/>
                </a:lnTo>
                <a:close/>
              </a:path>
              <a:path extrusionOk="0" h="268605" w="1776095">
                <a:moveTo>
                  <a:pt x="625593" y="62710"/>
                </a:moveTo>
                <a:lnTo>
                  <a:pt x="541700" y="62710"/>
                </a:lnTo>
                <a:lnTo>
                  <a:pt x="541700" y="83316"/>
                </a:lnTo>
                <a:lnTo>
                  <a:pt x="625593" y="83316"/>
                </a:lnTo>
                <a:lnTo>
                  <a:pt x="625593" y="62710"/>
                </a:lnTo>
                <a:close/>
              </a:path>
              <a:path extrusionOk="0" h="268605" w="1776095">
                <a:moveTo>
                  <a:pt x="591803" y="22763"/>
                </a:moveTo>
                <a:lnTo>
                  <a:pt x="566035" y="22763"/>
                </a:lnTo>
                <a:lnTo>
                  <a:pt x="566035" y="62710"/>
                </a:lnTo>
                <a:lnTo>
                  <a:pt x="591803" y="62710"/>
                </a:lnTo>
                <a:lnTo>
                  <a:pt x="591803" y="22763"/>
                </a:lnTo>
                <a:close/>
              </a:path>
              <a:path extrusionOk="0" h="268605" w="1776095">
                <a:moveTo>
                  <a:pt x="683141" y="181240"/>
                </a:moveTo>
                <a:lnTo>
                  <a:pt x="675944" y="182698"/>
                </a:lnTo>
                <a:lnTo>
                  <a:pt x="670025" y="186680"/>
                </a:lnTo>
                <a:lnTo>
                  <a:pt x="666012" y="192593"/>
                </a:lnTo>
                <a:lnTo>
                  <a:pt x="664534" y="199847"/>
                </a:lnTo>
                <a:lnTo>
                  <a:pt x="666012" y="207045"/>
                </a:lnTo>
                <a:lnTo>
                  <a:pt x="670025" y="212968"/>
                </a:lnTo>
                <a:lnTo>
                  <a:pt x="675944" y="216985"/>
                </a:lnTo>
                <a:lnTo>
                  <a:pt x="683141" y="218464"/>
                </a:lnTo>
                <a:lnTo>
                  <a:pt x="690395" y="216985"/>
                </a:lnTo>
                <a:lnTo>
                  <a:pt x="696308" y="212968"/>
                </a:lnTo>
                <a:lnTo>
                  <a:pt x="700289" y="207045"/>
                </a:lnTo>
                <a:lnTo>
                  <a:pt x="701748" y="199847"/>
                </a:lnTo>
                <a:lnTo>
                  <a:pt x="700289" y="192593"/>
                </a:lnTo>
                <a:lnTo>
                  <a:pt x="696308" y="186680"/>
                </a:lnTo>
                <a:lnTo>
                  <a:pt x="690395" y="182698"/>
                </a:lnTo>
                <a:lnTo>
                  <a:pt x="683141" y="181240"/>
                </a:lnTo>
                <a:close/>
              </a:path>
              <a:path extrusionOk="0" h="268605" w="1776095">
                <a:moveTo>
                  <a:pt x="895731" y="59987"/>
                </a:moveTo>
                <a:lnTo>
                  <a:pt x="866070" y="65481"/>
                </a:lnTo>
                <a:lnTo>
                  <a:pt x="843673" y="81282"/>
                </a:lnTo>
                <a:lnTo>
                  <a:pt x="829517" y="106370"/>
                </a:lnTo>
                <a:lnTo>
                  <a:pt x="824582" y="139723"/>
                </a:lnTo>
                <a:lnTo>
                  <a:pt x="824582" y="140016"/>
                </a:lnTo>
                <a:lnTo>
                  <a:pt x="829517" y="173307"/>
                </a:lnTo>
                <a:lnTo>
                  <a:pt x="843673" y="198402"/>
                </a:lnTo>
                <a:lnTo>
                  <a:pt x="866070" y="214237"/>
                </a:lnTo>
                <a:lnTo>
                  <a:pt x="895731" y="219752"/>
                </a:lnTo>
                <a:lnTo>
                  <a:pt x="925388" y="214237"/>
                </a:lnTo>
                <a:lnTo>
                  <a:pt x="947786" y="198402"/>
                </a:lnTo>
                <a:lnTo>
                  <a:pt x="948182" y="197700"/>
                </a:lnTo>
                <a:lnTo>
                  <a:pt x="895731" y="197700"/>
                </a:lnTo>
                <a:lnTo>
                  <a:pt x="876275" y="193800"/>
                </a:lnTo>
                <a:lnTo>
                  <a:pt x="861943" y="182491"/>
                </a:lnTo>
                <a:lnTo>
                  <a:pt x="853087" y="164367"/>
                </a:lnTo>
                <a:lnTo>
                  <a:pt x="850057" y="140016"/>
                </a:lnTo>
                <a:lnTo>
                  <a:pt x="850057" y="139723"/>
                </a:lnTo>
                <a:lnTo>
                  <a:pt x="853087" y="115309"/>
                </a:lnTo>
                <a:lnTo>
                  <a:pt x="861943" y="97188"/>
                </a:lnTo>
                <a:lnTo>
                  <a:pt x="876275" y="85910"/>
                </a:lnTo>
                <a:lnTo>
                  <a:pt x="895731" y="82028"/>
                </a:lnTo>
                <a:lnTo>
                  <a:pt x="948207" y="82028"/>
                </a:lnTo>
                <a:lnTo>
                  <a:pt x="947786" y="81282"/>
                </a:lnTo>
                <a:lnTo>
                  <a:pt x="925388" y="65481"/>
                </a:lnTo>
                <a:lnTo>
                  <a:pt x="895731" y="59987"/>
                </a:lnTo>
                <a:close/>
              </a:path>
              <a:path extrusionOk="0" h="268605" w="1776095">
                <a:moveTo>
                  <a:pt x="948207" y="82028"/>
                </a:moveTo>
                <a:lnTo>
                  <a:pt x="895731" y="82028"/>
                </a:lnTo>
                <a:lnTo>
                  <a:pt x="915186" y="85910"/>
                </a:lnTo>
                <a:lnTo>
                  <a:pt x="929514" y="97188"/>
                </a:lnTo>
                <a:lnTo>
                  <a:pt x="938367" y="115309"/>
                </a:lnTo>
                <a:lnTo>
                  <a:pt x="941395" y="139723"/>
                </a:lnTo>
                <a:lnTo>
                  <a:pt x="941395" y="140016"/>
                </a:lnTo>
                <a:lnTo>
                  <a:pt x="938367" y="164367"/>
                </a:lnTo>
                <a:lnTo>
                  <a:pt x="929514" y="182491"/>
                </a:lnTo>
                <a:lnTo>
                  <a:pt x="915186" y="193800"/>
                </a:lnTo>
                <a:lnTo>
                  <a:pt x="895731" y="197700"/>
                </a:lnTo>
                <a:lnTo>
                  <a:pt x="948182" y="197700"/>
                </a:lnTo>
                <a:lnTo>
                  <a:pt x="961944" y="173307"/>
                </a:lnTo>
                <a:lnTo>
                  <a:pt x="966881" y="140016"/>
                </a:lnTo>
                <a:lnTo>
                  <a:pt x="966881" y="139723"/>
                </a:lnTo>
                <a:lnTo>
                  <a:pt x="961944" y="106370"/>
                </a:lnTo>
                <a:lnTo>
                  <a:pt x="948207" y="82028"/>
                </a:lnTo>
                <a:close/>
              </a:path>
              <a:path extrusionOk="0" h="268605" w="1776095">
                <a:moveTo>
                  <a:pt x="1040743" y="83316"/>
                </a:moveTo>
                <a:lnTo>
                  <a:pt x="1015832" y="83316"/>
                </a:lnTo>
                <a:lnTo>
                  <a:pt x="1015832" y="217030"/>
                </a:lnTo>
                <a:lnTo>
                  <a:pt x="1040743" y="217030"/>
                </a:lnTo>
                <a:lnTo>
                  <a:pt x="1040743" y="83316"/>
                </a:lnTo>
                <a:close/>
              </a:path>
              <a:path extrusionOk="0" h="268605" w="1776095">
                <a:moveTo>
                  <a:pt x="1075810" y="62710"/>
                </a:moveTo>
                <a:lnTo>
                  <a:pt x="990210" y="62710"/>
                </a:lnTo>
                <a:lnTo>
                  <a:pt x="990210" y="83316"/>
                </a:lnTo>
                <a:lnTo>
                  <a:pt x="1075810" y="83316"/>
                </a:lnTo>
                <a:lnTo>
                  <a:pt x="1075810" y="62710"/>
                </a:lnTo>
                <a:close/>
              </a:path>
              <a:path extrusionOk="0" h="268605" w="1776095">
                <a:moveTo>
                  <a:pt x="1066648" y="0"/>
                </a:moveTo>
                <a:lnTo>
                  <a:pt x="1060637" y="0"/>
                </a:lnTo>
                <a:lnTo>
                  <a:pt x="1041259" y="2786"/>
                </a:lnTo>
                <a:lnTo>
                  <a:pt x="1027233" y="11223"/>
                </a:lnTo>
                <a:lnTo>
                  <a:pt x="1018707" y="25430"/>
                </a:lnTo>
                <a:lnTo>
                  <a:pt x="1015832" y="45527"/>
                </a:lnTo>
                <a:lnTo>
                  <a:pt x="1015832" y="62710"/>
                </a:lnTo>
                <a:lnTo>
                  <a:pt x="1040743" y="62710"/>
                </a:lnTo>
                <a:lnTo>
                  <a:pt x="1040832" y="45527"/>
                </a:lnTo>
                <a:lnTo>
                  <a:pt x="1042138" y="35110"/>
                </a:lnTo>
                <a:lnTo>
                  <a:pt x="1046538" y="27094"/>
                </a:lnTo>
                <a:lnTo>
                  <a:pt x="1054269" y="22245"/>
                </a:lnTo>
                <a:lnTo>
                  <a:pt x="1065653" y="20617"/>
                </a:lnTo>
                <a:lnTo>
                  <a:pt x="1077244" y="20617"/>
                </a:lnTo>
                <a:lnTo>
                  <a:pt x="1077244" y="1434"/>
                </a:lnTo>
                <a:lnTo>
                  <a:pt x="1072093" y="429"/>
                </a:lnTo>
                <a:lnTo>
                  <a:pt x="1066648" y="0"/>
                </a:lnTo>
                <a:close/>
              </a:path>
              <a:path extrusionOk="0" h="268605" w="1776095">
                <a:moveTo>
                  <a:pt x="1077244" y="20617"/>
                </a:moveTo>
                <a:lnTo>
                  <a:pt x="1070093" y="20617"/>
                </a:lnTo>
                <a:lnTo>
                  <a:pt x="1074239" y="20763"/>
                </a:lnTo>
                <a:lnTo>
                  <a:pt x="1077244" y="21339"/>
                </a:lnTo>
                <a:lnTo>
                  <a:pt x="1077244" y="20617"/>
                </a:lnTo>
                <a:close/>
              </a:path>
              <a:path extrusionOk="0" h="268605" w="1776095">
                <a:moveTo>
                  <a:pt x="1282536" y="10449"/>
                </a:moveTo>
                <a:lnTo>
                  <a:pt x="1257050" y="10449"/>
                </a:lnTo>
                <a:lnTo>
                  <a:pt x="1180895" y="217030"/>
                </a:lnTo>
                <a:lnTo>
                  <a:pt x="1207952" y="217030"/>
                </a:lnTo>
                <a:lnTo>
                  <a:pt x="1228706" y="157911"/>
                </a:lnTo>
                <a:lnTo>
                  <a:pt x="1336897" y="157911"/>
                </a:lnTo>
                <a:lnTo>
                  <a:pt x="1328822" y="136006"/>
                </a:lnTo>
                <a:lnTo>
                  <a:pt x="1236297" y="136006"/>
                </a:lnTo>
                <a:lnTo>
                  <a:pt x="1268642" y="43810"/>
                </a:lnTo>
                <a:lnTo>
                  <a:pt x="1294834" y="43810"/>
                </a:lnTo>
                <a:lnTo>
                  <a:pt x="1282536" y="10449"/>
                </a:lnTo>
                <a:close/>
              </a:path>
              <a:path extrusionOk="0" h="268605" w="1776095">
                <a:moveTo>
                  <a:pt x="1336897" y="157911"/>
                </a:moveTo>
                <a:lnTo>
                  <a:pt x="1310881" y="157911"/>
                </a:lnTo>
                <a:lnTo>
                  <a:pt x="1331634" y="217030"/>
                </a:lnTo>
                <a:lnTo>
                  <a:pt x="1358691" y="217030"/>
                </a:lnTo>
                <a:lnTo>
                  <a:pt x="1336897" y="157911"/>
                </a:lnTo>
                <a:close/>
              </a:path>
              <a:path extrusionOk="0" h="268605" w="1776095">
                <a:moveTo>
                  <a:pt x="1294834" y="43810"/>
                </a:moveTo>
                <a:lnTo>
                  <a:pt x="1270935" y="43810"/>
                </a:lnTo>
                <a:lnTo>
                  <a:pt x="1303290" y="136006"/>
                </a:lnTo>
                <a:lnTo>
                  <a:pt x="1328822" y="136006"/>
                </a:lnTo>
                <a:lnTo>
                  <a:pt x="1294834" y="43810"/>
                </a:lnTo>
                <a:close/>
              </a:path>
              <a:path extrusionOk="0" h="268605" w="1776095">
                <a:moveTo>
                  <a:pt x="1522896" y="10449"/>
                </a:moveTo>
                <a:lnTo>
                  <a:pt x="1394910" y="10449"/>
                </a:lnTo>
                <a:lnTo>
                  <a:pt x="1394910" y="217030"/>
                </a:lnTo>
                <a:lnTo>
                  <a:pt x="1522896" y="217030"/>
                </a:lnTo>
                <a:lnTo>
                  <a:pt x="1522896" y="193837"/>
                </a:lnTo>
                <a:lnTo>
                  <a:pt x="1420679" y="193837"/>
                </a:lnTo>
                <a:lnTo>
                  <a:pt x="1420679" y="122833"/>
                </a:lnTo>
                <a:lnTo>
                  <a:pt x="1517597" y="122833"/>
                </a:lnTo>
                <a:lnTo>
                  <a:pt x="1517597" y="99923"/>
                </a:lnTo>
                <a:lnTo>
                  <a:pt x="1420679" y="99923"/>
                </a:lnTo>
                <a:lnTo>
                  <a:pt x="1420679" y="33642"/>
                </a:lnTo>
                <a:lnTo>
                  <a:pt x="1522896" y="33642"/>
                </a:lnTo>
                <a:lnTo>
                  <a:pt x="1522896" y="10449"/>
                </a:lnTo>
                <a:close/>
              </a:path>
              <a:path extrusionOk="0" h="268605" w="1776095">
                <a:moveTo>
                  <a:pt x="1595333" y="10449"/>
                </a:moveTo>
                <a:lnTo>
                  <a:pt x="1569564" y="10449"/>
                </a:lnTo>
                <a:lnTo>
                  <a:pt x="1569564" y="217030"/>
                </a:lnTo>
                <a:lnTo>
                  <a:pt x="1595333" y="217030"/>
                </a:lnTo>
                <a:lnTo>
                  <a:pt x="1595333" y="10449"/>
                </a:lnTo>
                <a:close/>
              </a:path>
              <a:path extrusionOk="0" h="268605" w="1776095">
                <a:moveTo>
                  <a:pt x="1775998" y="10449"/>
                </a:moveTo>
                <a:lnTo>
                  <a:pt x="1648012" y="10449"/>
                </a:lnTo>
                <a:lnTo>
                  <a:pt x="1648012" y="217030"/>
                </a:lnTo>
                <a:lnTo>
                  <a:pt x="1775998" y="217030"/>
                </a:lnTo>
                <a:lnTo>
                  <a:pt x="1775998" y="193837"/>
                </a:lnTo>
                <a:lnTo>
                  <a:pt x="1673781" y="193837"/>
                </a:lnTo>
                <a:lnTo>
                  <a:pt x="1673781" y="122833"/>
                </a:lnTo>
                <a:lnTo>
                  <a:pt x="1770700" y="122833"/>
                </a:lnTo>
                <a:lnTo>
                  <a:pt x="1770700" y="99923"/>
                </a:lnTo>
                <a:lnTo>
                  <a:pt x="1673781" y="99923"/>
                </a:lnTo>
                <a:lnTo>
                  <a:pt x="1673781" y="33642"/>
                </a:lnTo>
                <a:lnTo>
                  <a:pt x="1775998" y="33642"/>
                </a:lnTo>
                <a:lnTo>
                  <a:pt x="1775998" y="1044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44" name="Google Shape;44;p7"/>
          <p:cNvGrpSpPr/>
          <p:nvPr/>
        </p:nvGrpSpPr>
        <p:grpSpPr>
          <a:xfrm>
            <a:off x="666651" y="680608"/>
            <a:ext cx="738633" cy="333250"/>
            <a:chOff x="666651" y="680608"/>
            <a:chExt cx="738633" cy="333250"/>
          </a:xfrm>
        </p:grpSpPr>
        <p:sp>
          <p:nvSpPr>
            <p:cNvPr id="45" name="Google Shape;45;p7"/>
            <p:cNvSpPr/>
            <p:nvPr/>
          </p:nvSpPr>
          <p:spPr>
            <a:xfrm>
              <a:off x="816488" y="680608"/>
              <a:ext cx="418465" cy="332105"/>
            </a:xfrm>
            <a:custGeom>
              <a:rect b="b" l="l" r="r" t="t"/>
              <a:pathLst>
                <a:path extrusionOk="0" h="332105" w="418465">
                  <a:moveTo>
                    <a:pt x="359089" y="290779"/>
                  </a:moveTo>
                  <a:lnTo>
                    <a:pt x="184163" y="290779"/>
                  </a:lnTo>
                  <a:lnTo>
                    <a:pt x="193008" y="294393"/>
                  </a:lnTo>
                  <a:lnTo>
                    <a:pt x="200902" y="298011"/>
                  </a:lnTo>
                  <a:lnTo>
                    <a:pt x="206797" y="303707"/>
                  </a:lnTo>
                  <a:lnTo>
                    <a:pt x="209639" y="313553"/>
                  </a:lnTo>
                  <a:lnTo>
                    <a:pt x="214974" y="327909"/>
                  </a:lnTo>
                  <a:lnTo>
                    <a:pt x="225691" y="332073"/>
                  </a:lnTo>
                  <a:lnTo>
                    <a:pt x="238709" y="331019"/>
                  </a:lnTo>
                  <a:lnTo>
                    <a:pt x="250947" y="329720"/>
                  </a:lnTo>
                  <a:lnTo>
                    <a:pt x="275680" y="329720"/>
                  </a:lnTo>
                  <a:lnTo>
                    <a:pt x="282905" y="325800"/>
                  </a:lnTo>
                  <a:lnTo>
                    <a:pt x="287752" y="311207"/>
                  </a:lnTo>
                  <a:lnTo>
                    <a:pt x="292325" y="299355"/>
                  </a:lnTo>
                  <a:lnTo>
                    <a:pt x="302160" y="292573"/>
                  </a:lnTo>
                  <a:lnTo>
                    <a:pt x="314822" y="291663"/>
                  </a:lnTo>
                  <a:lnTo>
                    <a:pt x="358172" y="291663"/>
                  </a:lnTo>
                  <a:lnTo>
                    <a:pt x="359089" y="290779"/>
                  </a:lnTo>
                  <a:close/>
                </a:path>
                <a:path extrusionOk="0" h="332105" w="418465">
                  <a:moveTo>
                    <a:pt x="43920" y="3839"/>
                  </a:moveTo>
                  <a:lnTo>
                    <a:pt x="16085" y="4002"/>
                  </a:lnTo>
                  <a:lnTo>
                    <a:pt x="4683" y="5904"/>
                  </a:lnTo>
                  <a:lnTo>
                    <a:pt x="62" y="10511"/>
                  </a:lnTo>
                  <a:lnTo>
                    <a:pt x="0" y="17279"/>
                  </a:lnTo>
                  <a:lnTo>
                    <a:pt x="2274" y="25666"/>
                  </a:lnTo>
                  <a:lnTo>
                    <a:pt x="3891" y="41104"/>
                  </a:lnTo>
                  <a:lnTo>
                    <a:pt x="7544" y="55774"/>
                  </a:lnTo>
                  <a:lnTo>
                    <a:pt x="14220" y="69303"/>
                  </a:lnTo>
                  <a:lnTo>
                    <a:pt x="24901" y="81319"/>
                  </a:lnTo>
                  <a:lnTo>
                    <a:pt x="43709" y="129726"/>
                  </a:lnTo>
                  <a:lnTo>
                    <a:pt x="62451" y="178060"/>
                  </a:lnTo>
                  <a:lnTo>
                    <a:pt x="99716" y="274454"/>
                  </a:lnTo>
                  <a:lnTo>
                    <a:pt x="114046" y="308807"/>
                  </a:lnTo>
                  <a:lnTo>
                    <a:pt x="128071" y="326018"/>
                  </a:lnTo>
                  <a:lnTo>
                    <a:pt x="150168" y="331253"/>
                  </a:lnTo>
                  <a:lnTo>
                    <a:pt x="188718" y="329678"/>
                  </a:lnTo>
                  <a:lnTo>
                    <a:pt x="189524" y="329594"/>
                  </a:lnTo>
                  <a:lnTo>
                    <a:pt x="190226" y="328777"/>
                  </a:lnTo>
                  <a:lnTo>
                    <a:pt x="192320" y="327500"/>
                  </a:lnTo>
                  <a:lnTo>
                    <a:pt x="190962" y="318876"/>
                  </a:lnTo>
                  <a:lnTo>
                    <a:pt x="187233" y="310254"/>
                  </a:lnTo>
                  <a:lnTo>
                    <a:pt x="184008" y="301075"/>
                  </a:lnTo>
                  <a:lnTo>
                    <a:pt x="184163" y="290779"/>
                  </a:lnTo>
                  <a:lnTo>
                    <a:pt x="359089" y="290779"/>
                  </a:lnTo>
                  <a:lnTo>
                    <a:pt x="372287" y="278095"/>
                  </a:lnTo>
                  <a:lnTo>
                    <a:pt x="378398" y="272350"/>
                  </a:lnTo>
                  <a:lnTo>
                    <a:pt x="385294" y="265240"/>
                  </a:lnTo>
                  <a:lnTo>
                    <a:pt x="389144" y="258086"/>
                  </a:lnTo>
                  <a:lnTo>
                    <a:pt x="388326" y="250166"/>
                  </a:lnTo>
                  <a:lnTo>
                    <a:pt x="381215" y="240759"/>
                  </a:lnTo>
                  <a:lnTo>
                    <a:pt x="376492" y="230328"/>
                  </a:lnTo>
                  <a:lnTo>
                    <a:pt x="378681" y="218183"/>
                  </a:lnTo>
                  <a:lnTo>
                    <a:pt x="386242" y="207998"/>
                  </a:lnTo>
                  <a:lnTo>
                    <a:pt x="397633" y="203451"/>
                  </a:lnTo>
                  <a:lnTo>
                    <a:pt x="409570" y="201054"/>
                  </a:lnTo>
                  <a:lnTo>
                    <a:pt x="415652" y="195554"/>
                  </a:lnTo>
                  <a:lnTo>
                    <a:pt x="417822" y="187655"/>
                  </a:lnTo>
                  <a:lnTo>
                    <a:pt x="418020" y="178060"/>
                  </a:lnTo>
                  <a:lnTo>
                    <a:pt x="417920" y="169842"/>
                  </a:lnTo>
                  <a:lnTo>
                    <a:pt x="417601" y="135077"/>
                  </a:lnTo>
                  <a:lnTo>
                    <a:pt x="414701" y="129726"/>
                  </a:lnTo>
                  <a:lnTo>
                    <a:pt x="402063" y="127810"/>
                  </a:lnTo>
                  <a:lnTo>
                    <a:pt x="387253" y="122370"/>
                  </a:lnTo>
                  <a:lnTo>
                    <a:pt x="378985" y="112606"/>
                  </a:lnTo>
                  <a:lnTo>
                    <a:pt x="377949" y="100219"/>
                  </a:lnTo>
                  <a:lnTo>
                    <a:pt x="382919" y="90617"/>
                  </a:lnTo>
                  <a:lnTo>
                    <a:pt x="106574" y="90617"/>
                  </a:lnTo>
                  <a:lnTo>
                    <a:pt x="103412" y="86890"/>
                  </a:lnTo>
                  <a:lnTo>
                    <a:pt x="99873" y="83497"/>
                  </a:lnTo>
                  <a:lnTo>
                    <a:pt x="96019" y="80492"/>
                  </a:lnTo>
                  <a:lnTo>
                    <a:pt x="88529" y="62829"/>
                  </a:lnTo>
                  <a:lnTo>
                    <a:pt x="84810" y="53986"/>
                  </a:lnTo>
                  <a:lnTo>
                    <a:pt x="81172" y="45111"/>
                  </a:lnTo>
                  <a:lnTo>
                    <a:pt x="70341" y="20212"/>
                  </a:lnTo>
                  <a:lnTo>
                    <a:pt x="59964" y="7849"/>
                  </a:lnTo>
                  <a:lnTo>
                    <a:pt x="43920" y="3839"/>
                  </a:lnTo>
                  <a:close/>
                </a:path>
                <a:path extrusionOk="0" h="332105" w="418465">
                  <a:moveTo>
                    <a:pt x="275680" y="329720"/>
                  </a:moveTo>
                  <a:lnTo>
                    <a:pt x="250947" y="329720"/>
                  </a:lnTo>
                  <a:lnTo>
                    <a:pt x="261895" y="330853"/>
                  </a:lnTo>
                  <a:lnTo>
                    <a:pt x="273417" y="330948"/>
                  </a:lnTo>
                  <a:lnTo>
                    <a:pt x="275680" y="329720"/>
                  </a:lnTo>
                  <a:close/>
                </a:path>
                <a:path extrusionOk="0" h="332105" w="418465">
                  <a:moveTo>
                    <a:pt x="358172" y="291663"/>
                  </a:moveTo>
                  <a:lnTo>
                    <a:pt x="314822" y="291663"/>
                  </a:lnTo>
                  <a:lnTo>
                    <a:pt x="327876" y="297428"/>
                  </a:lnTo>
                  <a:lnTo>
                    <a:pt x="329614" y="299260"/>
                  </a:lnTo>
                  <a:lnTo>
                    <a:pt x="331730" y="300684"/>
                  </a:lnTo>
                  <a:lnTo>
                    <a:pt x="336431" y="302506"/>
                  </a:lnTo>
                  <a:lnTo>
                    <a:pt x="338954" y="302883"/>
                  </a:lnTo>
                  <a:lnTo>
                    <a:pt x="343981" y="302527"/>
                  </a:lnTo>
                  <a:lnTo>
                    <a:pt x="346420" y="301784"/>
                  </a:lnTo>
                  <a:lnTo>
                    <a:pt x="350818" y="299302"/>
                  </a:lnTo>
                  <a:lnTo>
                    <a:pt x="352703" y="297595"/>
                  </a:lnTo>
                  <a:lnTo>
                    <a:pt x="354158" y="295532"/>
                  </a:lnTo>
                  <a:lnTo>
                    <a:pt x="358172" y="291663"/>
                  </a:lnTo>
                  <a:close/>
                </a:path>
                <a:path extrusionOk="0" h="332105" w="418465">
                  <a:moveTo>
                    <a:pt x="153400" y="24096"/>
                  </a:moveTo>
                  <a:lnTo>
                    <a:pt x="146552" y="31048"/>
                  </a:lnTo>
                  <a:lnTo>
                    <a:pt x="134197" y="42057"/>
                  </a:lnTo>
                  <a:lnTo>
                    <a:pt x="121519" y="52788"/>
                  </a:lnTo>
                  <a:lnTo>
                    <a:pt x="110580" y="64930"/>
                  </a:lnTo>
                  <a:lnTo>
                    <a:pt x="103443" y="80167"/>
                  </a:lnTo>
                  <a:lnTo>
                    <a:pt x="103768" y="83822"/>
                  </a:lnTo>
                  <a:lnTo>
                    <a:pt x="104836" y="87382"/>
                  </a:lnTo>
                  <a:lnTo>
                    <a:pt x="106574" y="90617"/>
                  </a:lnTo>
                  <a:lnTo>
                    <a:pt x="382919" y="90617"/>
                  </a:lnTo>
                  <a:lnTo>
                    <a:pt x="384852" y="86890"/>
                  </a:lnTo>
                  <a:lnTo>
                    <a:pt x="389179" y="80552"/>
                  </a:lnTo>
                  <a:lnTo>
                    <a:pt x="390539" y="75050"/>
                  </a:lnTo>
                  <a:lnTo>
                    <a:pt x="388978" y="69889"/>
                  </a:lnTo>
                  <a:lnTo>
                    <a:pt x="384555" y="64555"/>
                  </a:lnTo>
                  <a:lnTo>
                    <a:pt x="369141" y="49757"/>
                  </a:lnTo>
                  <a:lnTo>
                    <a:pt x="360709" y="41529"/>
                  </a:lnTo>
                  <a:lnTo>
                    <a:pt x="315941" y="41529"/>
                  </a:lnTo>
                  <a:lnTo>
                    <a:pt x="303717" y="40137"/>
                  </a:lnTo>
                  <a:lnTo>
                    <a:pt x="301058" y="38568"/>
                  </a:lnTo>
                  <a:lnTo>
                    <a:pt x="178967" y="38568"/>
                  </a:lnTo>
                  <a:lnTo>
                    <a:pt x="165065" y="33017"/>
                  </a:lnTo>
                  <a:lnTo>
                    <a:pt x="158541" y="28724"/>
                  </a:lnTo>
                  <a:lnTo>
                    <a:pt x="153400" y="24096"/>
                  </a:lnTo>
                  <a:close/>
                </a:path>
                <a:path extrusionOk="0" h="332105" w="418465">
                  <a:moveTo>
                    <a:pt x="341392" y="27611"/>
                  </a:moveTo>
                  <a:lnTo>
                    <a:pt x="335058" y="29123"/>
                  </a:lnTo>
                  <a:lnTo>
                    <a:pt x="328327" y="34587"/>
                  </a:lnTo>
                  <a:lnTo>
                    <a:pt x="315941" y="41529"/>
                  </a:lnTo>
                  <a:lnTo>
                    <a:pt x="360709" y="41529"/>
                  </a:lnTo>
                  <a:lnTo>
                    <a:pt x="353938" y="34786"/>
                  </a:lnTo>
                  <a:lnTo>
                    <a:pt x="347595" y="29637"/>
                  </a:lnTo>
                  <a:lnTo>
                    <a:pt x="341392" y="27611"/>
                  </a:lnTo>
                  <a:close/>
                </a:path>
                <a:path extrusionOk="0" h="332105" w="418465">
                  <a:moveTo>
                    <a:pt x="219724" y="1771"/>
                  </a:moveTo>
                  <a:lnTo>
                    <a:pt x="214602" y="4240"/>
                  </a:lnTo>
                  <a:lnTo>
                    <a:pt x="210981" y="9360"/>
                  </a:lnTo>
                  <a:lnTo>
                    <a:pt x="208592" y="16787"/>
                  </a:lnTo>
                  <a:lnTo>
                    <a:pt x="202422" y="29954"/>
                  </a:lnTo>
                  <a:lnTo>
                    <a:pt x="191984" y="37381"/>
                  </a:lnTo>
                  <a:lnTo>
                    <a:pt x="178967" y="38568"/>
                  </a:lnTo>
                  <a:lnTo>
                    <a:pt x="301058" y="38568"/>
                  </a:lnTo>
                  <a:lnTo>
                    <a:pt x="294277" y="34567"/>
                  </a:lnTo>
                  <a:lnTo>
                    <a:pt x="290244" y="28975"/>
                  </a:lnTo>
                  <a:lnTo>
                    <a:pt x="281219" y="5549"/>
                  </a:lnTo>
                  <a:lnTo>
                    <a:pt x="271542" y="2295"/>
                  </a:lnTo>
                  <a:lnTo>
                    <a:pt x="226612" y="2295"/>
                  </a:lnTo>
                  <a:lnTo>
                    <a:pt x="219724" y="1771"/>
                  </a:lnTo>
                  <a:close/>
                </a:path>
                <a:path extrusionOk="0" h="332105" w="418465">
                  <a:moveTo>
                    <a:pt x="264715" y="0"/>
                  </a:moveTo>
                  <a:lnTo>
                    <a:pt x="245067" y="2267"/>
                  </a:lnTo>
                  <a:lnTo>
                    <a:pt x="226612" y="2295"/>
                  </a:lnTo>
                  <a:lnTo>
                    <a:pt x="271542" y="2295"/>
                  </a:lnTo>
                  <a:lnTo>
                    <a:pt x="264715" y="0"/>
                  </a:lnTo>
                  <a:close/>
                </a:path>
              </a:pathLst>
            </a:custGeom>
            <a:solidFill>
              <a:srgbClr val="232C6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6" name="Google Shape;46;p7"/>
            <p:cNvSpPr/>
            <p:nvPr/>
          </p:nvSpPr>
          <p:spPr>
            <a:xfrm>
              <a:off x="1165889" y="682745"/>
              <a:ext cx="239395" cy="326390"/>
            </a:xfrm>
            <a:custGeom>
              <a:rect b="b" l="l" r="r" t="t"/>
              <a:pathLst>
                <a:path extrusionOk="0" h="326390" w="239394">
                  <a:moveTo>
                    <a:pt x="222147" y="0"/>
                  </a:moveTo>
                  <a:lnTo>
                    <a:pt x="170142" y="307"/>
                  </a:lnTo>
                  <a:lnTo>
                    <a:pt x="118134" y="365"/>
                  </a:lnTo>
                  <a:lnTo>
                    <a:pt x="14122" y="94"/>
                  </a:lnTo>
                  <a:lnTo>
                    <a:pt x="6629" y="1364"/>
                  </a:lnTo>
                  <a:lnTo>
                    <a:pt x="1652" y="4673"/>
                  </a:lnTo>
                  <a:lnTo>
                    <a:pt x="0" y="9198"/>
                  </a:lnTo>
                  <a:lnTo>
                    <a:pt x="2478" y="14114"/>
                  </a:lnTo>
                  <a:lnTo>
                    <a:pt x="26925" y="42651"/>
                  </a:lnTo>
                  <a:lnTo>
                    <a:pt x="41313" y="53999"/>
                  </a:lnTo>
                  <a:lnTo>
                    <a:pt x="59869" y="58992"/>
                  </a:lnTo>
                  <a:lnTo>
                    <a:pt x="72059" y="60619"/>
                  </a:lnTo>
                  <a:lnTo>
                    <a:pt x="79185" y="64839"/>
                  </a:lnTo>
                  <a:lnTo>
                    <a:pt x="82483" y="72175"/>
                  </a:lnTo>
                  <a:lnTo>
                    <a:pt x="83188" y="83149"/>
                  </a:lnTo>
                  <a:lnTo>
                    <a:pt x="82737" y="131732"/>
                  </a:lnTo>
                  <a:lnTo>
                    <a:pt x="82655" y="180320"/>
                  </a:lnTo>
                  <a:lnTo>
                    <a:pt x="82821" y="277499"/>
                  </a:lnTo>
                  <a:lnTo>
                    <a:pt x="89185" y="320300"/>
                  </a:lnTo>
                  <a:lnTo>
                    <a:pt x="133699" y="325791"/>
                  </a:lnTo>
                  <a:lnTo>
                    <a:pt x="144779" y="324658"/>
                  </a:lnTo>
                  <a:lnTo>
                    <a:pt x="151756" y="321032"/>
                  </a:lnTo>
                  <a:lnTo>
                    <a:pt x="155295" y="314288"/>
                  </a:lnTo>
                  <a:lnTo>
                    <a:pt x="156055" y="303802"/>
                  </a:lnTo>
                  <a:lnTo>
                    <a:pt x="155496" y="276158"/>
                  </a:lnTo>
                  <a:lnTo>
                    <a:pt x="155429" y="248501"/>
                  </a:lnTo>
                  <a:lnTo>
                    <a:pt x="155699" y="193177"/>
                  </a:lnTo>
                  <a:lnTo>
                    <a:pt x="155741" y="121420"/>
                  </a:lnTo>
                  <a:lnTo>
                    <a:pt x="156687" y="87361"/>
                  </a:lnTo>
                  <a:lnTo>
                    <a:pt x="163353" y="69592"/>
                  </a:lnTo>
                  <a:lnTo>
                    <a:pt x="181453" y="62342"/>
                  </a:lnTo>
                  <a:lnTo>
                    <a:pt x="218775" y="59757"/>
                  </a:lnTo>
                  <a:lnTo>
                    <a:pt x="220870" y="59977"/>
                  </a:lnTo>
                  <a:lnTo>
                    <a:pt x="222911" y="59757"/>
                  </a:lnTo>
                  <a:lnTo>
                    <a:pt x="236233" y="54726"/>
                  </a:lnTo>
                  <a:lnTo>
                    <a:pt x="239247" y="45645"/>
                  </a:lnTo>
                  <a:lnTo>
                    <a:pt x="237567" y="34863"/>
                  </a:lnTo>
                  <a:lnTo>
                    <a:pt x="236806" y="24732"/>
                  </a:lnTo>
                  <a:lnTo>
                    <a:pt x="238331" y="16856"/>
                  </a:lnTo>
                  <a:lnTo>
                    <a:pt x="238410" y="8753"/>
                  </a:lnTo>
                  <a:lnTo>
                    <a:pt x="234022" y="2456"/>
                  </a:lnTo>
                  <a:lnTo>
                    <a:pt x="222147" y="0"/>
                  </a:lnTo>
                  <a:close/>
                </a:path>
              </a:pathLst>
            </a:custGeom>
            <a:solidFill>
              <a:srgbClr val="242C6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7" name="Google Shape;47;p7"/>
            <p:cNvSpPr/>
            <p:nvPr/>
          </p:nvSpPr>
          <p:spPr>
            <a:xfrm>
              <a:off x="666651" y="686198"/>
              <a:ext cx="167640" cy="327660"/>
            </a:xfrm>
            <a:custGeom>
              <a:rect b="b" l="l" r="r" t="t"/>
              <a:pathLst>
                <a:path extrusionOk="0" h="327659" w="167640">
                  <a:moveTo>
                    <a:pt x="127702" y="0"/>
                  </a:moveTo>
                  <a:lnTo>
                    <a:pt x="5790" y="312493"/>
                  </a:lnTo>
                  <a:lnTo>
                    <a:pt x="0" y="318105"/>
                  </a:lnTo>
                  <a:lnTo>
                    <a:pt x="6450" y="323529"/>
                  </a:lnTo>
                  <a:lnTo>
                    <a:pt x="23746" y="327528"/>
                  </a:lnTo>
                  <a:lnTo>
                    <a:pt x="49008" y="323908"/>
                  </a:lnTo>
                  <a:lnTo>
                    <a:pt x="72929" y="315039"/>
                  </a:lnTo>
                  <a:lnTo>
                    <a:pt x="86196" y="303289"/>
                  </a:lnTo>
                  <a:lnTo>
                    <a:pt x="164560" y="99106"/>
                  </a:lnTo>
                  <a:lnTo>
                    <a:pt x="167108" y="79318"/>
                  </a:lnTo>
                  <a:lnTo>
                    <a:pt x="163998" y="60882"/>
                  </a:lnTo>
                  <a:lnTo>
                    <a:pt x="156513" y="43491"/>
                  </a:lnTo>
                  <a:lnTo>
                    <a:pt x="145932" y="26836"/>
                  </a:lnTo>
                  <a:lnTo>
                    <a:pt x="142280" y="19984"/>
                  </a:lnTo>
                  <a:lnTo>
                    <a:pt x="139668" y="12318"/>
                  </a:lnTo>
                  <a:lnTo>
                    <a:pt x="135631" y="5203"/>
                  </a:lnTo>
                  <a:lnTo>
                    <a:pt x="127702" y="0"/>
                  </a:lnTo>
                  <a:close/>
                </a:path>
              </a:pathLst>
            </a:custGeom>
            <a:solidFill>
              <a:srgbClr val="232C6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8" name="Google Shape;48;p7"/>
            <p:cNvSpPr/>
            <p:nvPr/>
          </p:nvSpPr>
          <p:spPr>
            <a:xfrm>
              <a:off x="812609" y="706303"/>
              <a:ext cx="125730" cy="90170"/>
            </a:xfrm>
            <a:custGeom>
              <a:rect b="b" l="l" r="r" t="t"/>
              <a:pathLst>
                <a:path extrusionOk="0" h="90170" w="125730">
                  <a:moveTo>
                    <a:pt x="28841" y="55651"/>
                  </a:moveTo>
                  <a:lnTo>
                    <a:pt x="24574" y="41198"/>
                  </a:lnTo>
                  <a:lnTo>
                    <a:pt x="19367" y="27076"/>
                  </a:lnTo>
                  <a:lnTo>
                    <a:pt x="13233" y="13322"/>
                  </a:lnTo>
                  <a:lnTo>
                    <a:pt x="6210" y="0"/>
                  </a:lnTo>
                  <a:lnTo>
                    <a:pt x="0" y="6769"/>
                  </a:lnTo>
                  <a:lnTo>
                    <a:pt x="5003" y="24739"/>
                  </a:lnTo>
                  <a:lnTo>
                    <a:pt x="12496" y="42125"/>
                  </a:lnTo>
                  <a:lnTo>
                    <a:pt x="18402" y="59893"/>
                  </a:lnTo>
                  <a:lnTo>
                    <a:pt x="18592" y="79019"/>
                  </a:lnTo>
                  <a:lnTo>
                    <a:pt x="23329" y="74066"/>
                  </a:lnTo>
                  <a:lnTo>
                    <a:pt x="24701" y="67741"/>
                  </a:lnTo>
                  <a:lnTo>
                    <a:pt x="25590" y="61214"/>
                  </a:lnTo>
                  <a:lnTo>
                    <a:pt x="28841" y="55651"/>
                  </a:lnTo>
                  <a:close/>
                </a:path>
                <a:path extrusionOk="0" h="90170" w="125730">
                  <a:moveTo>
                    <a:pt x="125260" y="73126"/>
                  </a:moveTo>
                  <a:lnTo>
                    <a:pt x="117906" y="65811"/>
                  </a:lnTo>
                  <a:lnTo>
                    <a:pt x="99910" y="54838"/>
                  </a:lnTo>
                  <a:lnTo>
                    <a:pt x="112953" y="89903"/>
                  </a:lnTo>
                  <a:lnTo>
                    <a:pt x="123202" y="80060"/>
                  </a:lnTo>
                  <a:lnTo>
                    <a:pt x="125260" y="73126"/>
                  </a:lnTo>
                  <a:close/>
                </a:path>
              </a:pathLst>
            </a:custGeom>
            <a:solidFill>
              <a:srgbClr val="B4BCC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49" name="Google Shape;49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86401" y="771701"/>
              <a:ext cx="154749" cy="1491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" name="Google Shape;50;p7"/>
          <p:cNvSpPr/>
          <p:nvPr/>
        </p:nvSpPr>
        <p:spPr>
          <a:xfrm>
            <a:off x="1567439" y="759139"/>
            <a:ext cx="10795" cy="167640"/>
          </a:xfrm>
          <a:custGeom>
            <a:rect b="b" l="l" r="r" t="t"/>
            <a:pathLst>
              <a:path extrusionOk="0" h="167640" w="10794">
                <a:moveTo>
                  <a:pt x="8125" y="0"/>
                </a:moveTo>
                <a:lnTo>
                  <a:pt x="2345" y="0"/>
                </a:lnTo>
                <a:lnTo>
                  <a:pt x="0" y="2345"/>
                </a:lnTo>
                <a:lnTo>
                  <a:pt x="0" y="165188"/>
                </a:lnTo>
                <a:lnTo>
                  <a:pt x="2345" y="167534"/>
                </a:lnTo>
                <a:lnTo>
                  <a:pt x="8125" y="167534"/>
                </a:lnTo>
                <a:lnTo>
                  <a:pt x="10470" y="165188"/>
                </a:lnTo>
                <a:lnTo>
                  <a:pt x="10470" y="2345"/>
                </a:lnTo>
                <a:lnTo>
                  <a:pt x="8125" y="0"/>
                </a:lnTo>
                <a:close/>
              </a:path>
            </a:pathLst>
          </a:custGeom>
          <a:solidFill>
            <a:srgbClr val="000000">
              <a:alpha val="46666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51" name="Google Shape;51;p7"/>
          <p:cNvGrpSpPr/>
          <p:nvPr/>
        </p:nvGrpSpPr>
        <p:grpSpPr>
          <a:xfrm>
            <a:off x="0" y="1719054"/>
            <a:ext cx="20104100" cy="9590044"/>
            <a:chOff x="0" y="1719054"/>
            <a:chExt cx="20104100" cy="9590044"/>
          </a:xfrm>
        </p:grpSpPr>
        <p:sp>
          <p:nvSpPr>
            <p:cNvPr id="52" name="Google Shape;52;p7"/>
            <p:cNvSpPr/>
            <p:nvPr/>
          </p:nvSpPr>
          <p:spPr>
            <a:xfrm>
              <a:off x="0" y="5423918"/>
              <a:ext cx="20104100" cy="5885180"/>
            </a:xfrm>
            <a:custGeom>
              <a:rect b="b" l="l" r="r" t="t"/>
              <a:pathLst>
                <a:path extrusionOk="0" h="5885180" w="20104100">
                  <a:moveTo>
                    <a:pt x="20104099" y="0"/>
                  </a:moveTo>
                  <a:lnTo>
                    <a:pt x="0" y="0"/>
                  </a:lnTo>
                  <a:lnTo>
                    <a:pt x="0" y="5884637"/>
                  </a:lnTo>
                  <a:lnTo>
                    <a:pt x="20104099" y="5884637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DD283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3" name="Google Shape;53;p7"/>
            <p:cNvSpPr/>
            <p:nvPr/>
          </p:nvSpPr>
          <p:spPr>
            <a:xfrm>
              <a:off x="6631013" y="6473299"/>
              <a:ext cx="6878955" cy="1244600"/>
            </a:xfrm>
            <a:custGeom>
              <a:rect b="b" l="l" r="r" t="t"/>
              <a:pathLst>
                <a:path extrusionOk="0" h="1244600" w="6878955">
                  <a:moveTo>
                    <a:pt x="809043" y="31904"/>
                  </a:moveTo>
                  <a:lnTo>
                    <a:pt x="0" y="31904"/>
                  </a:lnTo>
                  <a:lnTo>
                    <a:pt x="0" y="1212329"/>
                  </a:lnTo>
                  <a:lnTo>
                    <a:pt x="809043" y="1212329"/>
                  </a:lnTo>
                  <a:lnTo>
                    <a:pt x="809043" y="971007"/>
                  </a:lnTo>
                  <a:lnTo>
                    <a:pt x="300221" y="971007"/>
                  </a:lnTo>
                  <a:lnTo>
                    <a:pt x="300221" y="729684"/>
                  </a:lnTo>
                  <a:lnTo>
                    <a:pt x="778772" y="729684"/>
                  </a:lnTo>
                  <a:lnTo>
                    <a:pt x="778772" y="508811"/>
                  </a:lnTo>
                  <a:lnTo>
                    <a:pt x="300221" y="508811"/>
                  </a:lnTo>
                  <a:lnTo>
                    <a:pt x="300221" y="273216"/>
                  </a:lnTo>
                  <a:lnTo>
                    <a:pt x="809043" y="273216"/>
                  </a:lnTo>
                  <a:lnTo>
                    <a:pt x="809043" y="31904"/>
                  </a:lnTo>
                  <a:close/>
                </a:path>
                <a:path extrusionOk="0" h="1244600" w="6878955">
                  <a:moveTo>
                    <a:pt x="1328493" y="31904"/>
                  </a:moveTo>
                  <a:lnTo>
                    <a:pt x="985739" y="31904"/>
                  </a:lnTo>
                  <a:lnTo>
                    <a:pt x="1357131" y="1212329"/>
                  </a:lnTo>
                  <a:lnTo>
                    <a:pt x="1744878" y="1212329"/>
                  </a:lnTo>
                  <a:lnTo>
                    <a:pt x="1845256" y="893292"/>
                  </a:lnTo>
                  <a:lnTo>
                    <a:pt x="1543638" y="893292"/>
                  </a:lnTo>
                  <a:lnTo>
                    <a:pt x="1328493" y="31904"/>
                  </a:lnTo>
                  <a:close/>
                </a:path>
                <a:path extrusionOk="0" h="1244600" w="6878955">
                  <a:moveTo>
                    <a:pt x="2116270" y="31904"/>
                  </a:moveTo>
                  <a:lnTo>
                    <a:pt x="1773506" y="31904"/>
                  </a:lnTo>
                  <a:lnTo>
                    <a:pt x="1559177" y="893292"/>
                  </a:lnTo>
                  <a:lnTo>
                    <a:pt x="1845256" y="893292"/>
                  </a:lnTo>
                  <a:lnTo>
                    <a:pt x="2116270" y="31904"/>
                  </a:lnTo>
                  <a:close/>
                </a:path>
                <a:path extrusionOk="0" h="1244600" w="6878955">
                  <a:moveTo>
                    <a:pt x="2656987" y="31904"/>
                  </a:moveTo>
                  <a:lnTo>
                    <a:pt x="2315049" y="31904"/>
                  </a:lnTo>
                  <a:lnTo>
                    <a:pt x="2315049" y="1212329"/>
                  </a:lnTo>
                  <a:lnTo>
                    <a:pt x="2579272" y="1212329"/>
                  </a:lnTo>
                  <a:lnTo>
                    <a:pt x="2579272" y="460551"/>
                  </a:lnTo>
                  <a:lnTo>
                    <a:pt x="2809796" y="460551"/>
                  </a:lnTo>
                  <a:lnTo>
                    <a:pt x="2656987" y="31904"/>
                  </a:lnTo>
                  <a:close/>
                </a:path>
                <a:path extrusionOk="0" h="1244600" w="6878955">
                  <a:moveTo>
                    <a:pt x="2809796" y="460551"/>
                  </a:moveTo>
                  <a:lnTo>
                    <a:pt x="2595638" y="460551"/>
                  </a:lnTo>
                  <a:lnTo>
                    <a:pt x="2863954" y="1212329"/>
                  </a:lnTo>
                  <a:lnTo>
                    <a:pt x="3034923" y="1212329"/>
                  </a:lnTo>
                  <a:lnTo>
                    <a:pt x="3170395" y="832759"/>
                  </a:lnTo>
                  <a:lnTo>
                    <a:pt x="2942486" y="832759"/>
                  </a:lnTo>
                  <a:lnTo>
                    <a:pt x="2809796" y="460551"/>
                  </a:lnTo>
                  <a:close/>
                </a:path>
                <a:path extrusionOk="0" h="1244600" w="6878955">
                  <a:moveTo>
                    <a:pt x="3583828" y="460551"/>
                  </a:moveTo>
                  <a:lnTo>
                    <a:pt x="3320422" y="460551"/>
                  </a:lnTo>
                  <a:lnTo>
                    <a:pt x="3320422" y="1212329"/>
                  </a:lnTo>
                  <a:lnTo>
                    <a:pt x="3583828" y="1212329"/>
                  </a:lnTo>
                  <a:lnTo>
                    <a:pt x="3583828" y="460551"/>
                  </a:lnTo>
                  <a:close/>
                </a:path>
                <a:path extrusionOk="0" h="1244600" w="6878955">
                  <a:moveTo>
                    <a:pt x="3583828" y="31904"/>
                  </a:moveTo>
                  <a:lnTo>
                    <a:pt x="3242707" y="31904"/>
                  </a:lnTo>
                  <a:lnTo>
                    <a:pt x="2958025" y="832759"/>
                  </a:lnTo>
                  <a:lnTo>
                    <a:pt x="3170395" y="832759"/>
                  </a:lnTo>
                  <a:lnTo>
                    <a:pt x="3303239" y="460551"/>
                  </a:lnTo>
                  <a:lnTo>
                    <a:pt x="3583828" y="460551"/>
                  </a:lnTo>
                  <a:lnTo>
                    <a:pt x="3583828" y="31904"/>
                  </a:lnTo>
                  <a:close/>
                </a:path>
                <a:path extrusionOk="0" h="1244600" w="6878955">
                  <a:moveTo>
                    <a:pt x="5107107" y="226589"/>
                  </a:moveTo>
                  <a:lnTo>
                    <a:pt x="4679176" y="226589"/>
                  </a:lnTo>
                  <a:lnTo>
                    <a:pt x="4734093" y="233337"/>
                  </a:lnTo>
                  <a:lnTo>
                    <a:pt x="4778446" y="252689"/>
                  </a:lnTo>
                  <a:lnTo>
                    <a:pt x="4811293" y="283311"/>
                  </a:lnTo>
                  <a:lnTo>
                    <a:pt x="4831691" y="323868"/>
                  </a:lnTo>
                  <a:lnTo>
                    <a:pt x="4838700" y="373025"/>
                  </a:lnTo>
                  <a:lnTo>
                    <a:pt x="4838700" y="376292"/>
                  </a:lnTo>
                  <a:lnTo>
                    <a:pt x="4828833" y="429605"/>
                  </a:lnTo>
                  <a:lnTo>
                    <a:pt x="4794117" y="488670"/>
                  </a:lnTo>
                  <a:lnTo>
                    <a:pt x="4765044" y="523692"/>
                  </a:lnTo>
                  <a:lnTo>
                    <a:pt x="4726883" y="564149"/>
                  </a:lnTo>
                  <a:lnTo>
                    <a:pt x="4678675" y="611375"/>
                  </a:lnTo>
                  <a:lnTo>
                    <a:pt x="4248886" y="1011906"/>
                  </a:lnTo>
                  <a:lnTo>
                    <a:pt x="4248886" y="1212329"/>
                  </a:lnTo>
                  <a:lnTo>
                    <a:pt x="5146283" y="1212329"/>
                  </a:lnTo>
                  <a:lnTo>
                    <a:pt x="5146283" y="978368"/>
                  </a:lnTo>
                  <a:lnTo>
                    <a:pt x="4647272" y="978368"/>
                  </a:lnTo>
                  <a:lnTo>
                    <a:pt x="4647272" y="960368"/>
                  </a:lnTo>
                  <a:lnTo>
                    <a:pt x="4838700" y="792677"/>
                  </a:lnTo>
                  <a:lnTo>
                    <a:pt x="4894344" y="743043"/>
                  </a:lnTo>
                  <a:lnTo>
                    <a:pt x="4943235" y="696510"/>
                  </a:lnTo>
                  <a:lnTo>
                    <a:pt x="4985680" y="652691"/>
                  </a:lnTo>
                  <a:lnTo>
                    <a:pt x="5021985" y="611200"/>
                  </a:lnTo>
                  <a:lnTo>
                    <a:pt x="5052457" y="571648"/>
                  </a:lnTo>
                  <a:lnTo>
                    <a:pt x="5077401" y="533649"/>
                  </a:lnTo>
                  <a:lnTo>
                    <a:pt x="5097123" y="496816"/>
                  </a:lnTo>
                  <a:lnTo>
                    <a:pt x="5111929" y="460760"/>
                  </a:lnTo>
                  <a:lnTo>
                    <a:pt x="5128020" y="389436"/>
                  </a:lnTo>
                  <a:lnTo>
                    <a:pt x="5129917" y="353392"/>
                  </a:lnTo>
                  <a:lnTo>
                    <a:pt x="5129811" y="347558"/>
                  </a:lnTo>
                  <a:lnTo>
                    <a:pt x="5127257" y="305513"/>
                  </a:lnTo>
                  <a:lnTo>
                    <a:pt x="5119408" y="264010"/>
                  </a:lnTo>
                  <a:lnTo>
                    <a:pt x="5107107" y="226589"/>
                  </a:lnTo>
                  <a:close/>
                </a:path>
                <a:path extrusionOk="0" h="1244600" w="6878955">
                  <a:moveTo>
                    <a:pt x="4691448" y="0"/>
                  </a:moveTo>
                  <a:lnTo>
                    <a:pt x="4637562" y="2091"/>
                  </a:lnTo>
                  <a:lnTo>
                    <a:pt x="4586283" y="8267"/>
                  </a:lnTo>
                  <a:lnTo>
                    <a:pt x="4537776" y="18382"/>
                  </a:lnTo>
                  <a:lnTo>
                    <a:pt x="4492205" y="32288"/>
                  </a:lnTo>
                  <a:lnTo>
                    <a:pt x="4449734" y="49839"/>
                  </a:lnTo>
                  <a:lnTo>
                    <a:pt x="4410529" y="70887"/>
                  </a:lnTo>
                  <a:lnTo>
                    <a:pt x="4374753" y="95285"/>
                  </a:lnTo>
                  <a:lnTo>
                    <a:pt x="4342570" y="122888"/>
                  </a:lnTo>
                  <a:lnTo>
                    <a:pt x="4314145" y="153547"/>
                  </a:lnTo>
                  <a:lnTo>
                    <a:pt x="4289642" y="187117"/>
                  </a:lnTo>
                  <a:lnTo>
                    <a:pt x="4269226" y="223449"/>
                  </a:lnTo>
                  <a:lnTo>
                    <a:pt x="4253061" y="262398"/>
                  </a:lnTo>
                  <a:lnTo>
                    <a:pt x="4241311" y="303817"/>
                  </a:lnTo>
                  <a:lnTo>
                    <a:pt x="4234140" y="347558"/>
                  </a:lnTo>
                  <a:lnTo>
                    <a:pt x="4231757" y="392658"/>
                  </a:lnTo>
                  <a:lnTo>
                    <a:pt x="4231714" y="398385"/>
                  </a:lnTo>
                  <a:lnTo>
                    <a:pt x="4506574" y="398385"/>
                  </a:lnTo>
                  <a:lnTo>
                    <a:pt x="4506574" y="392658"/>
                  </a:lnTo>
                  <a:lnTo>
                    <a:pt x="4512316" y="346555"/>
                  </a:lnTo>
                  <a:lnTo>
                    <a:pt x="4528783" y="306337"/>
                  </a:lnTo>
                  <a:lnTo>
                    <a:pt x="4554839" y="273118"/>
                  </a:lnTo>
                  <a:lnTo>
                    <a:pt x="4589347" y="248011"/>
                  </a:lnTo>
                  <a:lnTo>
                    <a:pt x="4631172" y="232131"/>
                  </a:lnTo>
                  <a:lnTo>
                    <a:pt x="4679176" y="226589"/>
                  </a:lnTo>
                  <a:lnTo>
                    <a:pt x="5107107" y="226589"/>
                  </a:lnTo>
                  <a:lnTo>
                    <a:pt x="5106566" y="224943"/>
                  </a:lnTo>
                  <a:lnTo>
                    <a:pt x="5088924" y="188467"/>
                  </a:lnTo>
                  <a:lnTo>
                    <a:pt x="5066678" y="154735"/>
                  </a:lnTo>
                  <a:lnTo>
                    <a:pt x="5040023" y="123900"/>
                  </a:lnTo>
                  <a:lnTo>
                    <a:pt x="5009153" y="96117"/>
                  </a:lnTo>
                  <a:lnTo>
                    <a:pt x="4974265" y="71539"/>
                  </a:lnTo>
                  <a:lnTo>
                    <a:pt x="4935552" y="50321"/>
                  </a:lnTo>
                  <a:lnTo>
                    <a:pt x="4893210" y="32615"/>
                  </a:lnTo>
                  <a:lnTo>
                    <a:pt x="4847433" y="18577"/>
                  </a:lnTo>
                  <a:lnTo>
                    <a:pt x="4798418" y="8359"/>
                  </a:lnTo>
                  <a:lnTo>
                    <a:pt x="4746358" y="2115"/>
                  </a:lnTo>
                  <a:lnTo>
                    <a:pt x="4691448" y="0"/>
                  </a:lnTo>
                  <a:close/>
                </a:path>
                <a:path extrusionOk="0" h="1244600" w="6878955">
                  <a:moveTo>
                    <a:pt x="5555296" y="917835"/>
                  </a:moveTo>
                  <a:lnTo>
                    <a:pt x="5509376" y="923293"/>
                  </a:lnTo>
                  <a:lnTo>
                    <a:pt x="5469614" y="938861"/>
                  </a:lnTo>
                  <a:lnTo>
                    <a:pt x="5436987" y="963337"/>
                  </a:lnTo>
                  <a:lnTo>
                    <a:pt x="5412473" y="995515"/>
                  </a:lnTo>
                  <a:lnTo>
                    <a:pt x="5397048" y="1034193"/>
                  </a:lnTo>
                  <a:lnTo>
                    <a:pt x="5391689" y="1078166"/>
                  </a:lnTo>
                  <a:lnTo>
                    <a:pt x="5397048" y="1122487"/>
                  </a:lnTo>
                  <a:lnTo>
                    <a:pt x="5412473" y="1161398"/>
                  </a:lnTo>
                  <a:lnTo>
                    <a:pt x="5436987" y="1193718"/>
                  </a:lnTo>
                  <a:lnTo>
                    <a:pt x="5469614" y="1218267"/>
                  </a:lnTo>
                  <a:lnTo>
                    <a:pt x="5509376" y="1233862"/>
                  </a:lnTo>
                  <a:lnTo>
                    <a:pt x="5555296" y="1239323"/>
                  </a:lnTo>
                  <a:lnTo>
                    <a:pt x="5601561" y="1233862"/>
                  </a:lnTo>
                  <a:lnTo>
                    <a:pt x="5641554" y="1218267"/>
                  </a:lnTo>
                  <a:lnTo>
                    <a:pt x="5674320" y="1193718"/>
                  </a:lnTo>
                  <a:lnTo>
                    <a:pt x="5698906" y="1161398"/>
                  </a:lnTo>
                  <a:lnTo>
                    <a:pt x="5714358" y="1122487"/>
                  </a:lnTo>
                  <a:lnTo>
                    <a:pt x="5719721" y="1078166"/>
                  </a:lnTo>
                  <a:lnTo>
                    <a:pt x="5714358" y="1034193"/>
                  </a:lnTo>
                  <a:lnTo>
                    <a:pt x="5698906" y="995515"/>
                  </a:lnTo>
                  <a:lnTo>
                    <a:pt x="5674320" y="963337"/>
                  </a:lnTo>
                  <a:lnTo>
                    <a:pt x="5641554" y="938861"/>
                  </a:lnTo>
                  <a:lnTo>
                    <a:pt x="5601561" y="923293"/>
                  </a:lnTo>
                  <a:lnTo>
                    <a:pt x="5555296" y="917835"/>
                  </a:lnTo>
                  <a:close/>
                </a:path>
                <a:path extrusionOk="0" h="1244600" w="6878955">
                  <a:moveTo>
                    <a:pt x="6383156" y="0"/>
                  </a:moveTo>
                  <a:lnTo>
                    <a:pt x="6337917" y="1773"/>
                  </a:lnTo>
                  <a:lnTo>
                    <a:pt x="6294510" y="7048"/>
                  </a:lnTo>
                  <a:lnTo>
                    <a:pt x="6252988" y="15753"/>
                  </a:lnTo>
                  <a:lnTo>
                    <a:pt x="6213403" y="27819"/>
                  </a:lnTo>
                  <a:lnTo>
                    <a:pt x="6175809" y="43176"/>
                  </a:lnTo>
                  <a:lnTo>
                    <a:pt x="6140257" y="61754"/>
                  </a:lnTo>
                  <a:lnTo>
                    <a:pt x="6106802" y="83483"/>
                  </a:lnTo>
                  <a:lnTo>
                    <a:pt x="6075495" y="108294"/>
                  </a:lnTo>
                  <a:lnTo>
                    <a:pt x="6046389" y="136115"/>
                  </a:lnTo>
                  <a:lnTo>
                    <a:pt x="6019537" y="166878"/>
                  </a:lnTo>
                  <a:lnTo>
                    <a:pt x="5994993" y="200512"/>
                  </a:lnTo>
                  <a:lnTo>
                    <a:pt x="5972808" y="236948"/>
                  </a:lnTo>
                  <a:lnTo>
                    <a:pt x="5953035" y="276115"/>
                  </a:lnTo>
                  <a:lnTo>
                    <a:pt x="5935727" y="317943"/>
                  </a:lnTo>
                  <a:lnTo>
                    <a:pt x="5920938" y="362364"/>
                  </a:lnTo>
                  <a:lnTo>
                    <a:pt x="5908719" y="409306"/>
                  </a:lnTo>
                  <a:lnTo>
                    <a:pt x="5899124" y="458699"/>
                  </a:lnTo>
                  <a:lnTo>
                    <a:pt x="5892204" y="510475"/>
                  </a:lnTo>
                  <a:lnTo>
                    <a:pt x="5888014" y="564562"/>
                  </a:lnTo>
                  <a:lnTo>
                    <a:pt x="5886606" y="620892"/>
                  </a:lnTo>
                  <a:lnTo>
                    <a:pt x="5886606" y="622525"/>
                  </a:lnTo>
                  <a:lnTo>
                    <a:pt x="5888014" y="678859"/>
                  </a:lnTo>
                  <a:lnTo>
                    <a:pt x="5892204" y="732962"/>
                  </a:lnTo>
                  <a:lnTo>
                    <a:pt x="5899124" y="784764"/>
                  </a:lnTo>
                  <a:lnTo>
                    <a:pt x="5908719" y="834192"/>
                  </a:lnTo>
                  <a:lnTo>
                    <a:pt x="5920938" y="881176"/>
                  </a:lnTo>
                  <a:lnTo>
                    <a:pt x="5935727" y="925645"/>
                  </a:lnTo>
                  <a:lnTo>
                    <a:pt x="5953035" y="967527"/>
                  </a:lnTo>
                  <a:lnTo>
                    <a:pt x="5972808" y="1006752"/>
                  </a:lnTo>
                  <a:lnTo>
                    <a:pt x="5994993" y="1043248"/>
                  </a:lnTo>
                  <a:lnTo>
                    <a:pt x="6019537" y="1076943"/>
                  </a:lnTo>
                  <a:lnTo>
                    <a:pt x="6046389" y="1107767"/>
                  </a:lnTo>
                  <a:lnTo>
                    <a:pt x="6075495" y="1135649"/>
                  </a:lnTo>
                  <a:lnTo>
                    <a:pt x="6106802" y="1160517"/>
                  </a:lnTo>
                  <a:lnTo>
                    <a:pt x="6140257" y="1182301"/>
                  </a:lnTo>
                  <a:lnTo>
                    <a:pt x="6175809" y="1200928"/>
                  </a:lnTo>
                  <a:lnTo>
                    <a:pt x="6213403" y="1216328"/>
                  </a:lnTo>
                  <a:lnTo>
                    <a:pt x="6252988" y="1228430"/>
                  </a:lnTo>
                  <a:lnTo>
                    <a:pt x="6294510" y="1237163"/>
                  </a:lnTo>
                  <a:lnTo>
                    <a:pt x="6337917" y="1242454"/>
                  </a:lnTo>
                  <a:lnTo>
                    <a:pt x="6383156" y="1244234"/>
                  </a:lnTo>
                  <a:lnTo>
                    <a:pt x="6428389" y="1242454"/>
                  </a:lnTo>
                  <a:lnTo>
                    <a:pt x="6471779" y="1237163"/>
                  </a:lnTo>
                  <a:lnTo>
                    <a:pt x="6513274" y="1228430"/>
                  </a:lnTo>
                  <a:lnTo>
                    <a:pt x="6552823" y="1216328"/>
                  </a:lnTo>
                  <a:lnTo>
                    <a:pt x="6590374" y="1200928"/>
                  </a:lnTo>
                  <a:lnTo>
                    <a:pt x="6625876" y="1182301"/>
                  </a:lnTo>
                  <a:lnTo>
                    <a:pt x="6659277" y="1160517"/>
                  </a:lnTo>
                  <a:lnTo>
                    <a:pt x="6690526" y="1135649"/>
                  </a:lnTo>
                  <a:lnTo>
                    <a:pt x="6719571" y="1107767"/>
                  </a:lnTo>
                  <a:lnTo>
                    <a:pt x="6746361" y="1076943"/>
                  </a:lnTo>
                  <a:lnTo>
                    <a:pt x="6770844" y="1043248"/>
                  </a:lnTo>
                  <a:lnTo>
                    <a:pt x="6788847" y="1013550"/>
                  </a:lnTo>
                  <a:lnTo>
                    <a:pt x="6383156" y="1013550"/>
                  </a:lnTo>
                  <a:lnTo>
                    <a:pt x="6347756" y="1009338"/>
                  </a:lnTo>
                  <a:lnTo>
                    <a:pt x="6287156" y="976244"/>
                  </a:lnTo>
                  <a:lnTo>
                    <a:pt x="6240711" y="911600"/>
                  </a:lnTo>
                  <a:lnTo>
                    <a:pt x="6223006" y="867950"/>
                  </a:lnTo>
                  <a:lnTo>
                    <a:pt x="6209089" y="817016"/>
                  </a:lnTo>
                  <a:lnTo>
                    <a:pt x="6199046" y="759000"/>
                  </a:lnTo>
                  <a:lnTo>
                    <a:pt x="6192958" y="694102"/>
                  </a:lnTo>
                  <a:lnTo>
                    <a:pt x="6190910" y="622525"/>
                  </a:lnTo>
                  <a:lnTo>
                    <a:pt x="6190910" y="620892"/>
                  </a:lnTo>
                  <a:lnTo>
                    <a:pt x="6192958" y="549335"/>
                  </a:lnTo>
                  <a:lnTo>
                    <a:pt x="6199046" y="484498"/>
                  </a:lnTo>
                  <a:lnTo>
                    <a:pt x="6209089" y="426572"/>
                  </a:lnTo>
                  <a:lnTo>
                    <a:pt x="6223006" y="375750"/>
                  </a:lnTo>
                  <a:lnTo>
                    <a:pt x="6240711" y="332221"/>
                  </a:lnTo>
                  <a:lnTo>
                    <a:pt x="6262123" y="296178"/>
                  </a:lnTo>
                  <a:lnTo>
                    <a:pt x="6315729" y="247312"/>
                  </a:lnTo>
                  <a:lnTo>
                    <a:pt x="6383156" y="230684"/>
                  </a:lnTo>
                  <a:lnTo>
                    <a:pt x="6789165" y="230684"/>
                  </a:lnTo>
                  <a:lnTo>
                    <a:pt x="6770844" y="200512"/>
                  </a:lnTo>
                  <a:lnTo>
                    <a:pt x="6746361" y="166878"/>
                  </a:lnTo>
                  <a:lnTo>
                    <a:pt x="6719571" y="136115"/>
                  </a:lnTo>
                  <a:lnTo>
                    <a:pt x="6690526" y="108294"/>
                  </a:lnTo>
                  <a:lnTo>
                    <a:pt x="6659277" y="83483"/>
                  </a:lnTo>
                  <a:lnTo>
                    <a:pt x="6625876" y="61754"/>
                  </a:lnTo>
                  <a:lnTo>
                    <a:pt x="6590374" y="43176"/>
                  </a:lnTo>
                  <a:lnTo>
                    <a:pt x="6552823" y="27819"/>
                  </a:lnTo>
                  <a:lnTo>
                    <a:pt x="6513274" y="15753"/>
                  </a:lnTo>
                  <a:lnTo>
                    <a:pt x="6471779" y="7048"/>
                  </a:lnTo>
                  <a:lnTo>
                    <a:pt x="6428389" y="1773"/>
                  </a:lnTo>
                  <a:lnTo>
                    <a:pt x="6383156" y="0"/>
                  </a:lnTo>
                  <a:close/>
                </a:path>
                <a:path extrusionOk="0" h="1244600" w="6878955">
                  <a:moveTo>
                    <a:pt x="6789165" y="230684"/>
                  </a:moveTo>
                  <a:lnTo>
                    <a:pt x="6383156" y="230684"/>
                  </a:lnTo>
                  <a:lnTo>
                    <a:pt x="6418553" y="234873"/>
                  </a:lnTo>
                  <a:lnTo>
                    <a:pt x="6450578" y="247312"/>
                  </a:lnTo>
                  <a:lnTo>
                    <a:pt x="6504181" y="296178"/>
                  </a:lnTo>
                  <a:lnTo>
                    <a:pt x="6525591" y="332221"/>
                  </a:lnTo>
                  <a:lnTo>
                    <a:pt x="6543296" y="375750"/>
                  </a:lnTo>
                  <a:lnTo>
                    <a:pt x="6557212" y="426572"/>
                  </a:lnTo>
                  <a:lnTo>
                    <a:pt x="6567256" y="484498"/>
                  </a:lnTo>
                  <a:lnTo>
                    <a:pt x="6573343" y="549335"/>
                  </a:lnTo>
                  <a:lnTo>
                    <a:pt x="6575391" y="620892"/>
                  </a:lnTo>
                  <a:lnTo>
                    <a:pt x="6575391" y="622525"/>
                  </a:lnTo>
                  <a:lnTo>
                    <a:pt x="6573343" y="694102"/>
                  </a:lnTo>
                  <a:lnTo>
                    <a:pt x="6567256" y="759000"/>
                  </a:lnTo>
                  <a:lnTo>
                    <a:pt x="6557212" y="817016"/>
                  </a:lnTo>
                  <a:lnTo>
                    <a:pt x="6543296" y="867950"/>
                  </a:lnTo>
                  <a:lnTo>
                    <a:pt x="6525591" y="911600"/>
                  </a:lnTo>
                  <a:lnTo>
                    <a:pt x="6504181" y="947765"/>
                  </a:lnTo>
                  <a:lnTo>
                    <a:pt x="6450578" y="996835"/>
                  </a:lnTo>
                  <a:lnTo>
                    <a:pt x="6383156" y="1013550"/>
                  </a:lnTo>
                  <a:lnTo>
                    <a:pt x="6788847" y="1013550"/>
                  </a:lnTo>
                  <a:lnTo>
                    <a:pt x="6812683" y="967527"/>
                  </a:lnTo>
                  <a:lnTo>
                    <a:pt x="6829936" y="925645"/>
                  </a:lnTo>
                  <a:lnTo>
                    <a:pt x="6844676" y="881176"/>
                  </a:lnTo>
                  <a:lnTo>
                    <a:pt x="6856852" y="834192"/>
                  </a:lnTo>
                  <a:lnTo>
                    <a:pt x="6866411" y="784764"/>
                  </a:lnTo>
                  <a:lnTo>
                    <a:pt x="6873304" y="732962"/>
                  </a:lnTo>
                  <a:lnTo>
                    <a:pt x="6877477" y="678859"/>
                  </a:lnTo>
                  <a:lnTo>
                    <a:pt x="6878879" y="622525"/>
                  </a:lnTo>
                  <a:lnTo>
                    <a:pt x="6878879" y="620892"/>
                  </a:lnTo>
                  <a:lnTo>
                    <a:pt x="6877477" y="564562"/>
                  </a:lnTo>
                  <a:lnTo>
                    <a:pt x="6873304" y="510475"/>
                  </a:lnTo>
                  <a:lnTo>
                    <a:pt x="6866411" y="458699"/>
                  </a:lnTo>
                  <a:lnTo>
                    <a:pt x="6856852" y="409306"/>
                  </a:lnTo>
                  <a:lnTo>
                    <a:pt x="6844676" y="362364"/>
                  </a:lnTo>
                  <a:lnTo>
                    <a:pt x="6829936" y="317943"/>
                  </a:lnTo>
                  <a:lnTo>
                    <a:pt x="6812683" y="276115"/>
                  </a:lnTo>
                  <a:lnTo>
                    <a:pt x="6792968" y="236948"/>
                  </a:lnTo>
                  <a:lnTo>
                    <a:pt x="6789165" y="2306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" name="Google Shape;54;p7"/>
            <p:cNvSpPr/>
            <p:nvPr/>
          </p:nvSpPr>
          <p:spPr>
            <a:xfrm>
              <a:off x="7375210" y="8078312"/>
              <a:ext cx="5335270" cy="295910"/>
            </a:xfrm>
            <a:custGeom>
              <a:rect b="b" l="l" r="r" t="t"/>
              <a:pathLst>
                <a:path extrusionOk="0" h="295909" w="5335270">
                  <a:moveTo>
                    <a:pt x="181470" y="7580"/>
                  </a:moveTo>
                  <a:lnTo>
                    <a:pt x="94237" y="7580"/>
                  </a:lnTo>
                  <a:lnTo>
                    <a:pt x="0" y="287928"/>
                  </a:lnTo>
                  <a:lnTo>
                    <a:pt x="74804" y="287928"/>
                  </a:lnTo>
                  <a:lnTo>
                    <a:pt x="92091" y="226338"/>
                  </a:lnTo>
                  <a:lnTo>
                    <a:pt x="254997" y="226338"/>
                  </a:lnTo>
                  <a:lnTo>
                    <a:pt x="237759" y="175052"/>
                  </a:lnTo>
                  <a:lnTo>
                    <a:pt x="106478" y="175052"/>
                  </a:lnTo>
                  <a:lnTo>
                    <a:pt x="136006" y="69359"/>
                  </a:lnTo>
                  <a:lnTo>
                    <a:pt x="202235" y="69359"/>
                  </a:lnTo>
                  <a:lnTo>
                    <a:pt x="181470" y="7580"/>
                  </a:lnTo>
                  <a:close/>
                </a:path>
                <a:path extrusionOk="0" h="295909" w="5335270">
                  <a:moveTo>
                    <a:pt x="254997" y="226338"/>
                  </a:moveTo>
                  <a:lnTo>
                    <a:pt x="183606" y="226338"/>
                  </a:lnTo>
                  <a:lnTo>
                    <a:pt x="200894" y="287928"/>
                  </a:lnTo>
                  <a:lnTo>
                    <a:pt x="275698" y="287928"/>
                  </a:lnTo>
                  <a:lnTo>
                    <a:pt x="254997" y="226338"/>
                  </a:lnTo>
                  <a:close/>
                </a:path>
                <a:path extrusionOk="0" h="295909" w="5335270">
                  <a:moveTo>
                    <a:pt x="202235" y="69359"/>
                  </a:moveTo>
                  <a:lnTo>
                    <a:pt x="139692" y="69359"/>
                  </a:lnTo>
                  <a:lnTo>
                    <a:pt x="169230" y="175052"/>
                  </a:lnTo>
                  <a:lnTo>
                    <a:pt x="237759" y="175052"/>
                  </a:lnTo>
                  <a:lnTo>
                    <a:pt x="202235" y="69359"/>
                  </a:lnTo>
                  <a:close/>
                </a:path>
                <a:path extrusionOk="0" h="295909" w="5335270">
                  <a:moveTo>
                    <a:pt x="476393" y="208077"/>
                  </a:moveTo>
                  <a:lnTo>
                    <a:pt x="408385" y="208077"/>
                  </a:lnTo>
                  <a:lnTo>
                    <a:pt x="408584" y="211574"/>
                  </a:lnTo>
                  <a:lnTo>
                    <a:pt x="418221" y="246657"/>
                  </a:lnTo>
                  <a:lnTo>
                    <a:pt x="441830" y="273068"/>
                  </a:lnTo>
                  <a:lnTo>
                    <a:pt x="478006" y="289717"/>
                  </a:lnTo>
                  <a:lnTo>
                    <a:pt x="525345" y="295509"/>
                  </a:lnTo>
                  <a:lnTo>
                    <a:pt x="574919" y="288905"/>
                  </a:lnTo>
                  <a:lnTo>
                    <a:pt x="611998" y="270079"/>
                  </a:lnTo>
                  <a:lnTo>
                    <a:pt x="635234" y="240508"/>
                  </a:lnTo>
                  <a:lnTo>
                    <a:pt x="635431" y="239552"/>
                  </a:lnTo>
                  <a:lnTo>
                    <a:pt x="526517" y="239552"/>
                  </a:lnTo>
                  <a:lnTo>
                    <a:pt x="506859" y="237339"/>
                  </a:lnTo>
                  <a:lnTo>
                    <a:pt x="491498" y="231172"/>
                  </a:lnTo>
                  <a:lnTo>
                    <a:pt x="481163" y="221764"/>
                  </a:lnTo>
                  <a:lnTo>
                    <a:pt x="476582" y="209826"/>
                  </a:lnTo>
                  <a:lnTo>
                    <a:pt x="476393" y="208077"/>
                  </a:lnTo>
                  <a:close/>
                </a:path>
                <a:path extrusionOk="0" h="295909" w="5335270">
                  <a:moveTo>
                    <a:pt x="524769" y="0"/>
                  </a:moveTo>
                  <a:lnTo>
                    <a:pt x="480189" y="6384"/>
                  </a:lnTo>
                  <a:lnTo>
                    <a:pt x="444989" y="24552"/>
                  </a:lnTo>
                  <a:lnTo>
                    <a:pt x="421846" y="53030"/>
                  </a:lnTo>
                  <a:lnTo>
                    <a:pt x="413442" y="90342"/>
                  </a:lnTo>
                  <a:lnTo>
                    <a:pt x="413442" y="90531"/>
                  </a:lnTo>
                  <a:lnTo>
                    <a:pt x="433671" y="144205"/>
                  </a:lnTo>
                  <a:lnTo>
                    <a:pt x="498340" y="173691"/>
                  </a:lnTo>
                  <a:lnTo>
                    <a:pt x="527292" y="179324"/>
                  </a:lnTo>
                  <a:lnTo>
                    <a:pt x="548218" y="184428"/>
                  </a:lnTo>
                  <a:lnTo>
                    <a:pt x="562239" y="190589"/>
                  </a:lnTo>
                  <a:lnTo>
                    <a:pt x="570103" y="198500"/>
                  </a:lnTo>
                  <a:lnTo>
                    <a:pt x="572558" y="208852"/>
                  </a:lnTo>
                  <a:lnTo>
                    <a:pt x="572558" y="209051"/>
                  </a:lnTo>
                  <a:lnTo>
                    <a:pt x="569271" y="221357"/>
                  </a:lnTo>
                  <a:lnTo>
                    <a:pt x="559955" y="231004"/>
                  </a:lnTo>
                  <a:lnTo>
                    <a:pt x="545431" y="237300"/>
                  </a:lnTo>
                  <a:lnTo>
                    <a:pt x="526517" y="239552"/>
                  </a:lnTo>
                  <a:lnTo>
                    <a:pt x="635431" y="239552"/>
                  </a:lnTo>
                  <a:lnTo>
                    <a:pt x="643278" y="201669"/>
                  </a:lnTo>
                  <a:lnTo>
                    <a:pt x="643278" y="201470"/>
                  </a:lnTo>
                  <a:lnTo>
                    <a:pt x="622221" y="148457"/>
                  </a:lnTo>
                  <a:lnTo>
                    <a:pt x="556433" y="120645"/>
                  </a:lnTo>
                  <a:lnTo>
                    <a:pt x="527481" y="115012"/>
                  </a:lnTo>
                  <a:lnTo>
                    <a:pt x="507958" y="109916"/>
                  </a:lnTo>
                  <a:lnTo>
                    <a:pt x="494553" y="103381"/>
                  </a:lnTo>
                  <a:lnTo>
                    <a:pt x="486829" y="94989"/>
                  </a:lnTo>
                  <a:lnTo>
                    <a:pt x="484351" y="84322"/>
                  </a:lnTo>
                  <a:lnTo>
                    <a:pt x="484351" y="84123"/>
                  </a:lnTo>
                  <a:lnTo>
                    <a:pt x="487121" y="72671"/>
                  </a:lnTo>
                  <a:lnTo>
                    <a:pt x="495138" y="63772"/>
                  </a:lnTo>
                  <a:lnTo>
                    <a:pt x="507962" y="58007"/>
                  </a:lnTo>
                  <a:lnTo>
                    <a:pt x="525156" y="55956"/>
                  </a:lnTo>
                  <a:lnTo>
                    <a:pt x="629509" y="55956"/>
                  </a:lnTo>
                  <a:lnTo>
                    <a:pt x="628096" y="50897"/>
                  </a:lnTo>
                  <a:lnTo>
                    <a:pt x="605980" y="23967"/>
                  </a:lnTo>
                  <a:lnTo>
                    <a:pt x="571477" y="6328"/>
                  </a:lnTo>
                  <a:lnTo>
                    <a:pt x="524769" y="0"/>
                  </a:lnTo>
                  <a:close/>
                </a:path>
                <a:path extrusionOk="0" h="295909" w="5335270">
                  <a:moveTo>
                    <a:pt x="629509" y="55956"/>
                  </a:moveTo>
                  <a:lnTo>
                    <a:pt x="525156" y="55956"/>
                  </a:lnTo>
                  <a:lnTo>
                    <a:pt x="542874" y="58050"/>
                  </a:lnTo>
                  <a:lnTo>
                    <a:pt x="556875" y="63969"/>
                  </a:lnTo>
                  <a:lnTo>
                    <a:pt x="566577" y="73166"/>
                  </a:lnTo>
                  <a:lnTo>
                    <a:pt x="571396" y="85096"/>
                  </a:lnTo>
                  <a:lnTo>
                    <a:pt x="571783" y="87431"/>
                  </a:lnTo>
                  <a:lnTo>
                    <a:pt x="637844" y="87431"/>
                  </a:lnTo>
                  <a:lnTo>
                    <a:pt x="637645" y="85096"/>
                  </a:lnTo>
                  <a:lnTo>
                    <a:pt x="629509" y="55956"/>
                  </a:lnTo>
                  <a:close/>
                </a:path>
                <a:path extrusionOk="0" h="295909" w="5335270">
                  <a:moveTo>
                    <a:pt x="778499" y="7580"/>
                  </a:moveTo>
                  <a:lnTo>
                    <a:pt x="697287" y="7580"/>
                  </a:lnTo>
                  <a:lnTo>
                    <a:pt x="697287" y="287928"/>
                  </a:lnTo>
                  <a:lnTo>
                    <a:pt x="760039" y="287928"/>
                  </a:lnTo>
                  <a:lnTo>
                    <a:pt x="760039" y="109378"/>
                  </a:lnTo>
                  <a:lnTo>
                    <a:pt x="814791" y="109378"/>
                  </a:lnTo>
                  <a:lnTo>
                    <a:pt x="778499" y="7580"/>
                  </a:lnTo>
                  <a:close/>
                </a:path>
                <a:path extrusionOk="0" h="295909" w="5335270">
                  <a:moveTo>
                    <a:pt x="814791" y="109378"/>
                  </a:moveTo>
                  <a:lnTo>
                    <a:pt x="763934" y="109378"/>
                  </a:lnTo>
                  <a:lnTo>
                    <a:pt x="827650" y="287928"/>
                  </a:lnTo>
                  <a:lnTo>
                    <a:pt x="868256" y="287928"/>
                  </a:lnTo>
                  <a:lnTo>
                    <a:pt x="900429" y="197784"/>
                  </a:lnTo>
                  <a:lnTo>
                    <a:pt x="846309" y="197784"/>
                  </a:lnTo>
                  <a:lnTo>
                    <a:pt x="814791" y="109378"/>
                  </a:lnTo>
                  <a:close/>
                </a:path>
                <a:path extrusionOk="0" h="295909" w="5335270">
                  <a:moveTo>
                    <a:pt x="998629" y="109378"/>
                  </a:moveTo>
                  <a:lnTo>
                    <a:pt x="936065" y="109378"/>
                  </a:lnTo>
                  <a:lnTo>
                    <a:pt x="936065" y="287928"/>
                  </a:lnTo>
                  <a:lnTo>
                    <a:pt x="998629" y="287928"/>
                  </a:lnTo>
                  <a:lnTo>
                    <a:pt x="998629" y="109378"/>
                  </a:lnTo>
                  <a:close/>
                </a:path>
                <a:path extrusionOk="0" h="295909" w="5335270">
                  <a:moveTo>
                    <a:pt x="998629" y="7580"/>
                  </a:moveTo>
                  <a:lnTo>
                    <a:pt x="917605" y="7580"/>
                  </a:lnTo>
                  <a:lnTo>
                    <a:pt x="849995" y="197784"/>
                  </a:lnTo>
                  <a:lnTo>
                    <a:pt x="900429" y="197784"/>
                  </a:lnTo>
                  <a:lnTo>
                    <a:pt x="931982" y="109378"/>
                  </a:lnTo>
                  <a:lnTo>
                    <a:pt x="998629" y="109378"/>
                  </a:lnTo>
                  <a:lnTo>
                    <a:pt x="998629" y="7580"/>
                  </a:lnTo>
                  <a:close/>
                </a:path>
                <a:path extrusionOk="0" h="295909" w="5335270">
                  <a:moveTo>
                    <a:pt x="1227491" y="7580"/>
                  </a:moveTo>
                  <a:lnTo>
                    <a:pt x="1140258" y="7580"/>
                  </a:lnTo>
                  <a:lnTo>
                    <a:pt x="1046030" y="287928"/>
                  </a:lnTo>
                  <a:lnTo>
                    <a:pt x="1120824" y="287928"/>
                  </a:lnTo>
                  <a:lnTo>
                    <a:pt x="1138122" y="226338"/>
                  </a:lnTo>
                  <a:lnTo>
                    <a:pt x="1301018" y="226338"/>
                  </a:lnTo>
                  <a:lnTo>
                    <a:pt x="1283780" y="175052"/>
                  </a:lnTo>
                  <a:lnTo>
                    <a:pt x="1152498" y="175052"/>
                  </a:lnTo>
                  <a:lnTo>
                    <a:pt x="1182026" y="69359"/>
                  </a:lnTo>
                  <a:lnTo>
                    <a:pt x="1248255" y="69359"/>
                  </a:lnTo>
                  <a:lnTo>
                    <a:pt x="1227491" y="7580"/>
                  </a:lnTo>
                  <a:close/>
                </a:path>
                <a:path extrusionOk="0" h="295909" w="5335270">
                  <a:moveTo>
                    <a:pt x="1301018" y="226338"/>
                  </a:moveTo>
                  <a:lnTo>
                    <a:pt x="1229627" y="226338"/>
                  </a:lnTo>
                  <a:lnTo>
                    <a:pt x="1246914" y="287928"/>
                  </a:lnTo>
                  <a:lnTo>
                    <a:pt x="1321718" y="287928"/>
                  </a:lnTo>
                  <a:lnTo>
                    <a:pt x="1301018" y="226338"/>
                  </a:lnTo>
                  <a:close/>
                </a:path>
                <a:path extrusionOk="0" h="295909" w="5335270">
                  <a:moveTo>
                    <a:pt x="1248255" y="69359"/>
                  </a:moveTo>
                  <a:lnTo>
                    <a:pt x="1185723" y="69359"/>
                  </a:lnTo>
                  <a:lnTo>
                    <a:pt x="1215250" y="175052"/>
                  </a:lnTo>
                  <a:lnTo>
                    <a:pt x="1283780" y="175052"/>
                  </a:lnTo>
                  <a:lnTo>
                    <a:pt x="1248255" y="69359"/>
                  </a:lnTo>
                  <a:close/>
                </a:path>
                <a:path extrusionOk="0" h="295909" w="5335270">
                  <a:moveTo>
                    <a:pt x="1490551" y="7580"/>
                  </a:moveTo>
                  <a:lnTo>
                    <a:pt x="1368733" y="7580"/>
                  </a:lnTo>
                  <a:lnTo>
                    <a:pt x="1368733" y="287928"/>
                  </a:lnTo>
                  <a:lnTo>
                    <a:pt x="1440039" y="287928"/>
                  </a:lnTo>
                  <a:lnTo>
                    <a:pt x="1440039" y="189816"/>
                  </a:lnTo>
                  <a:lnTo>
                    <a:pt x="1554437" y="189816"/>
                  </a:lnTo>
                  <a:lnTo>
                    <a:pt x="1549031" y="179324"/>
                  </a:lnTo>
                  <a:lnTo>
                    <a:pt x="1569257" y="166153"/>
                  </a:lnTo>
                  <a:lnTo>
                    <a:pt x="1584199" y="147680"/>
                  </a:lnTo>
                  <a:lnTo>
                    <a:pt x="1586941" y="141053"/>
                  </a:lnTo>
                  <a:lnTo>
                    <a:pt x="1440039" y="141053"/>
                  </a:lnTo>
                  <a:lnTo>
                    <a:pt x="1440039" y="61390"/>
                  </a:lnTo>
                  <a:lnTo>
                    <a:pt x="1589793" y="61390"/>
                  </a:lnTo>
                  <a:lnTo>
                    <a:pt x="1589756" y="61181"/>
                  </a:lnTo>
                  <a:lnTo>
                    <a:pt x="1569456" y="32106"/>
                  </a:lnTo>
                  <a:lnTo>
                    <a:pt x="1536224" y="13887"/>
                  </a:lnTo>
                  <a:lnTo>
                    <a:pt x="1490551" y="7580"/>
                  </a:lnTo>
                  <a:close/>
                </a:path>
                <a:path extrusionOk="0" h="295909" w="5335270">
                  <a:moveTo>
                    <a:pt x="1554437" y="189816"/>
                  </a:moveTo>
                  <a:lnTo>
                    <a:pt x="1476949" y="189816"/>
                  </a:lnTo>
                  <a:lnTo>
                    <a:pt x="1524937" y="287928"/>
                  </a:lnTo>
                  <a:lnTo>
                    <a:pt x="1604987" y="287928"/>
                  </a:lnTo>
                  <a:lnTo>
                    <a:pt x="1554437" y="189816"/>
                  </a:lnTo>
                  <a:close/>
                </a:path>
                <a:path extrusionOk="0" h="295909" w="5335270">
                  <a:moveTo>
                    <a:pt x="1589793" y="61390"/>
                  </a:moveTo>
                  <a:lnTo>
                    <a:pt x="1482195" y="61390"/>
                  </a:lnTo>
                  <a:lnTo>
                    <a:pt x="1499540" y="64251"/>
                  </a:lnTo>
                  <a:lnTo>
                    <a:pt x="1512696" y="72321"/>
                  </a:lnTo>
                  <a:lnTo>
                    <a:pt x="1521043" y="84833"/>
                  </a:lnTo>
                  <a:lnTo>
                    <a:pt x="1523860" y="100447"/>
                  </a:lnTo>
                  <a:lnTo>
                    <a:pt x="1523964" y="101410"/>
                  </a:lnTo>
                  <a:lnTo>
                    <a:pt x="1521105" y="117853"/>
                  </a:lnTo>
                  <a:lnTo>
                    <a:pt x="1512893" y="130341"/>
                  </a:lnTo>
                  <a:lnTo>
                    <a:pt x="1499871" y="138275"/>
                  </a:lnTo>
                  <a:lnTo>
                    <a:pt x="1482583" y="141053"/>
                  </a:lnTo>
                  <a:lnTo>
                    <a:pt x="1586941" y="141053"/>
                  </a:lnTo>
                  <a:lnTo>
                    <a:pt x="1593457" y="125309"/>
                  </a:lnTo>
                  <a:lnTo>
                    <a:pt x="1596509" y="101410"/>
                  </a:lnTo>
                  <a:lnTo>
                    <a:pt x="1596632" y="100059"/>
                  </a:lnTo>
                  <a:lnTo>
                    <a:pt x="1589793" y="61390"/>
                  </a:lnTo>
                  <a:close/>
                </a:path>
                <a:path extrusionOk="0" h="295909" w="5335270">
                  <a:moveTo>
                    <a:pt x="1790133" y="64888"/>
                  </a:moveTo>
                  <a:lnTo>
                    <a:pt x="1719026" y="64888"/>
                  </a:lnTo>
                  <a:lnTo>
                    <a:pt x="1719026" y="287928"/>
                  </a:lnTo>
                  <a:lnTo>
                    <a:pt x="1790133" y="287928"/>
                  </a:lnTo>
                  <a:lnTo>
                    <a:pt x="1790133" y="64888"/>
                  </a:lnTo>
                  <a:close/>
                </a:path>
                <a:path extrusionOk="0" h="295909" w="5335270">
                  <a:moveTo>
                    <a:pt x="1871157" y="7580"/>
                  </a:moveTo>
                  <a:lnTo>
                    <a:pt x="1638211" y="7580"/>
                  </a:lnTo>
                  <a:lnTo>
                    <a:pt x="1638211" y="64888"/>
                  </a:lnTo>
                  <a:lnTo>
                    <a:pt x="1871157" y="64888"/>
                  </a:lnTo>
                  <a:lnTo>
                    <a:pt x="1871157" y="7580"/>
                  </a:lnTo>
                  <a:close/>
                </a:path>
                <a:path extrusionOk="0" h="295909" w="5335270">
                  <a:moveTo>
                    <a:pt x="2114207" y="7580"/>
                  </a:moveTo>
                  <a:lnTo>
                    <a:pt x="1922056" y="7580"/>
                  </a:lnTo>
                  <a:lnTo>
                    <a:pt x="1922056" y="287928"/>
                  </a:lnTo>
                  <a:lnTo>
                    <a:pt x="2114207" y="287928"/>
                  </a:lnTo>
                  <a:lnTo>
                    <a:pt x="2114207" y="230610"/>
                  </a:lnTo>
                  <a:lnTo>
                    <a:pt x="1993363" y="230610"/>
                  </a:lnTo>
                  <a:lnTo>
                    <a:pt x="1993363" y="173303"/>
                  </a:lnTo>
                  <a:lnTo>
                    <a:pt x="2107014" y="173303"/>
                  </a:lnTo>
                  <a:lnTo>
                    <a:pt x="2107014" y="120844"/>
                  </a:lnTo>
                  <a:lnTo>
                    <a:pt x="1993363" y="120844"/>
                  </a:lnTo>
                  <a:lnTo>
                    <a:pt x="1993363" y="64888"/>
                  </a:lnTo>
                  <a:lnTo>
                    <a:pt x="2114207" y="64888"/>
                  </a:lnTo>
                  <a:lnTo>
                    <a:pt x="2114207" y="7580"/>
                  </a:lnTo>
                  <a:close/>
                </a:path>
                <a:path extrusionOk="0" h="295909" w="5335270">
                  <a:moveTo>
                    <a:pt x="2296830" y="7580"/>
                  </a:moveTo>
                  <a:lnTo>
                    <a:pt x="2175012" y="7580"/>
                  </a:lnTo>
                  <a:lnTo>
                    <a:pt x="2175012" y="287928"/>
                  </a:lnTo>
                  <a:lnTo>
                    <a:pt x="2246319" y="287928"/>
                  </a:lnTo>
                  <a:lnTo>
                    <a:pt x="2246319" y="189816"/>
                  </a:lnTo>
                  <a:lnTo>
                    <a:pt x="2360716" y="189816"/>
                  </a:lnTo>
                  <a:lnTo>
                    <a:pt x="2355310" y="179324"/>
                  </a:lnTo>
                  <a:lnTo>
                    <a:pt x="2375532" y="166153"/>
                  </a:lnTo>
                  <a:lnTo>
                    <a:pt x="2390474" y="147680"/>
                  </a:lnTo>
                  <a:lnTo>
                    <a:pt x="2393217" y="141053"/>
                  </a:lnTo>
                  <a:lnTo>
                    <a:pt x="2246319" y="141053"/>
                  </a:lnTo>
                  <a:lnTo>
                    <a:pt x="2246319" y="61390"/>
                  </a:lnTo>
                  <a:lnTo>
                    <a:pt x="2396072" y="61390"/>
                  </a:lnTo>
                  <a:lnTo>
                    <a:pt x="2396035" y="61181"/>
                  </a:lnTo>
                  <a:lnTo>
                    <a:pt x="2375735" y="32106"/>
                  </a:lnTo>
                  <a:lnTo>
                    <a:pt x="2342503" y="13887"/>
                  </a:lnTo>
                  <a:lnTo>
                    <a:pt x="2296830" y="7580"/>
                  </a:lnTo>
                  <a:close/>
                </a:path>
                <a:path extrusionOk="0" h="295909" w="5335270">
                  <a:moveTo>
                    <a:pt x="2360716" y="189816"/>
                  </a:moveTo>
                  <a:lnTo>
                    <a:pt x="2283228" y="189816"/>
                  </a:lnTo>
                  <a:lnTo>
                    <a:pt x="2331216" y="287928"/>
                  </a:lnTo>
                  <a:lnTo>
                    <a:pt x="2411266" y="287928"/>
                  </a:lnTo>
                  <a:lnTo>
                    <a:pt x="2360716" y="189816"/>
                  </a:lnTo>
                  <a:close/>
                </a:path>
                <a:path extrusionOk="0" h="295909" w="5335270">
                  <a:moveTo>
                    <a:pt x="2396072" y="61390"/>
                  </a:moveTo>
                  <a:lnTo>
                    <a:pt x="2288474" y="61390"/>
                  </a:lnTo>
                  <a:lnTo>
                    <a:pt x="2305819" y="64251"/>
                  </a:lnTo>
                  <a:lnTo>
                    <a:pt x="2318975" y="72321"/>
                  </a:lnTo>
                  <a:lnTo>
                    <a:pt x="2327322" y="84833"/>
                  </a:lnTo>
                  <a:lnTo>
                    <a:pt x="2330139" y="100447"/>
                  </a:lnTo>
                  <a:lnTo>
                    <a:pt x="2330243" y="101410"/>
                  </a:lnTo>
                  <a:lnTo>
                    <a:pt x="2327383" y="117853"/>
                  </a:lnTo>
                  <a:lnTo>
                    <a:pt x="2319168" y="130341"/>
                  </a:lnTo>
                  <a:lnTo>
                    <a:pt x="2306146" y="138275"/>
                  </a:lnTo>
                  <a:lnTo>
                    <a:pt x="2288862" y="141053"/>
                  </a:lnTo>
                  <a:lnTo>
                    <a:pt x="2393217" y="141053"/>
                  </a:lnTo>
                  <a:lnTo>
                    <a:pt x="2399734" y="125309"/>
                  </a:lnTo>
                  <a:lnTo>
                    <a:pt x="2402788" y="101410"/>
                  </a:lnTo>
                  <a:lnTo>
                    <a:pt x="2402911" y="100059"/>
                  </a:lnTo>
                  <a:lnTo>
                    <a:pt x="2396072" y="61390"/>
                  </a:lnTo>
                  <a:close/>
                </a:path>
                <a:path extrusionOk="0" h="295909" w="5335270">
                  <a:moveTo>
                    <a:pt x="2615459" y="7580"/>
                  </a:moveTo>
                  <a:lnTo>
                    <a:pt x="2541430" y="7580"/>
                  </a:lnTo>
                  <a:lnTo>
                    <a:pt x="2614674" y="287928"/>
                  </a:lnTo>
                  <a:lnTo>
                    <a:pt x="2681897" y="287928"/>
                  </a:lnTo>
                  <a:lnTo>
                    <a:pt x="2707216" y="193501"/>
                  </a:lnTo>
                  <a:lnTo>
                    <a:pt x="2652756" y="193501"/>
                  </a:lnTo>
                  <a:lnTo>
                    <a:pt x="2615459" y="7580"/>
                  </a:lnTo>
                  <a:close/>
                </a:path>
                <a:path extrusionOk="0" h="295909" w="5335270">
                  <a:moveTo>
                    <a:pt x="2785377" y="116184"/>
                  </a:moveTo>
                  <a:lnTo>
                    <a:pt x="2731445" y="116184"/>
                  </a:lnTo>
                  <a:lnTo>
                    <a:pt x="2778271" y="287928"/>
                  </a:lnTo>
                  <a:lnTo>
                    <a:pt x="2845096" y="287928"/>
                  </a:lnTo>
                  <a:lnTo>
                    <a:pt x="2869766" y="193501"/>
                  </a:lnTo>
                  <a:lnTo>
                    <a:pt x="2804689" y="193501"/>
                  </a:lnTo>
                  <a:lnTo>
                    <a:pt x="2785377" y="116184"/>
                  </a:lnTo>
                  <a:close/>
                </a:path>
                <a:path extrusionOk="0" h="295909" w="5335270">
                  <a:moveTo>
                    <a:pt x="2758251" y="7580"/>
                  </a:moveTo>
                  <a:lnTo>
                    <a:pt x="2701132" y="7580"/>
                  </a:lnTo>
                  <a:lnTo>
                    <a:pt x="2656254" y="193501"/>
                  </a:lnTo>
                  <a:lnTo>
                    <a:pt x="2707216" y="193501"/>
                  </a:lnTo>
                  <a:lnTo>
                    <a:pt x="2727948" y="116184"/>
                  </a:lnTo>
                  <a:lnTo>
                    <a:pt x="2785377" y="116184"/>
                  </a:lnTo>
                  <a:lnTo>
                    <a:pt x="2758251" y="7580"/>
                  </a:lnTo>
                  <a:close/>
                </a:path>
                <a:path extrusionOk="0" h="295909" w="5335270">
                  <a:moveTo>
                    <a:pt x="2918340" y="7580"/>
                  </a:moveTo>
                  <a:lnTo>
                    <a:pt x="2844908" y="7580"/>
                  </a:lnTo>
                  <a:lnTo>
                    <a:pt x="2808186" y="193501"/>
                  </a:lnTo>
                  <a:lnTo>
                    <a:pt x="2869766" y="193501"/>
                  </a:lnTo>
                  <a:lnTo>
                    <a:pt x="2918340" y="7580"/>
                  </a:lnTo>
                  <a:close/>
                </a:path>
                <a:path extrusionOk="0" h="295909" w="5335270">
                  <a:moveTo>
                    <a:pt x="3106219" y="7580"/>
                  </a:moveTo>
                  <a:lnTo>
                    <a:pt x="3018986" y="7580"/>
                  </a:lnTo>
                  <a:lnTo>
                    <a:pt x="2924759" y="287928"/>
                  </a:lnTo>
                  <a:lnTo>
                    <a:pt x="2999552" y="287928"/>
                  </a:lnTo>
                  <a:lnTo>
                    <a:pt x="3016850" y="226338"/>
                  </a:lnTo>
                  <a:lnTo>
                    <a:pt x="3179746" y="226338"/>
                  </a:lnTo>
                  <a:lnTo>
                    <a:pt x="3162508" y="175052"/>
                  </a:lnTo>
                  <a:lnTo>
                    <a:pt x="3031227" y="175052"/>
                  </a:lnTo>
                  <a:lnTo>
                    <a:pt x="3060754" y="69359"/>
                  </a:lnTo>
                  <a:lnTo>
                    <a:pt x="3126983" y="69359"/>
                  </a:lnTo>
                  <a:lnTo>
                    <a:pt x="3106219" y="7580"/>
                  </a:lnTo>
                  <a:close/>
                </a:path>
                <a:path extrusionOk="0" h="295909" w="5335270">
                  <a:moveTo>
                    <a:pt x="3179746" y="226338"/>
                  </a:moveTo>
                  <a:lnTo>
                    <a:pt x="3108355" y="226338"/>
                  </a:lnTo>
                  <a:lnTo>
                    <a:pt x="3125643" y="287928"/>
                  </a:lnTo>
                  <a:lnTo>
                    <a:pt x="3200447" y="287928"/>
                  </a:lnTo>
                  <a:lnTo>
                    <a:pt x="3179746" y="226338"/>
                  </a:lnTo>
                  <a:close/>
                </a:path>
                <a:path extrusionOk="0" h="295909" w="5335270">
                  <a:moveTo>
                    <a:pt x="3270779" y="7580"/>
                  </a:moveTo>
                  <a:lnTo>
                    <a:pt x="3194813" y="7580"/>
                  </a:lnTo>
                  <a:lnTo>
                    <a:pt x="3291365" y="191564"/>
                  </a:lnTo>
                  <a:lnTo>
                    <a:pt x="3291365" y="287928"/>
                  </a:lnTo>
                  <a:lnTo>
                    <a:pt x="3362672" y="287928"/>
                  </a:lnTo>
                  <a:lnTo>
                    <a:pt x="3362672" y="191564"/>
                  </a:lnTo>
                  <a:lnTo>
                    <a:pt x="3399179" y="122006"/>
                  </a:lnTo>
                  <a:lnTo>
                    <a:pt x="3325375" y="122006"/>
                  </a:lnTo>
                  <a:lnTo>
                    <a:pt x="3270779" y="7580"/>
                  </a:lnTo>
                  <a:close/>
                </a:path>
                <a:path extrusionOk="0" h="295909" w="5335270">
                  <a:moveTo>
                    <a:pt x="3126983" y="69359"/>
                  </a:moveTo>
                  <a:lnTo>
                    <a:pt x="3064451" y="69359"/>
                  </a:lnTo>
                  <a:lnTo>
                    <a:pt x="3093979" y="175052"/>
                  </a:lnTo>
                  <a:lnTo>
                    <a:pt x="3162508" y="175052"/>
                  </a:lnTo>
                  <a:lnTo>
                    <a:pt x="3126983" y="69359"/>
                  </a:lnTo>
                  <a:close/>
                </a:path>
                <a:path extrusionOk="0" h="295909" w="5335270">
                  <a:moveTo>
                    <a:pt x="3459234" y="7580"/>
                  </a:moveTo>
                  <a:lnTo>
                    <a:pt x="3383268" y="7580"/>
                  </a:lnTo>
                  <a:lnTo>
                    <a:pt x="3329060" y="122006"/>
                  </a:lnTo>
                  <a:lnTo>
                    <a:pt x="3399179" y="122006"/>
                  </a:lnTo>
                  <a:lnTo>
                    <a:pt x="3459234" y="7580"/>
                  </a:lnTo>
                  <a:close/>
                </a:path>
                <a:path extrusionOk="0" h="295909" w="5335270">
                  <a:moveTo>
                    <a:pt x="3741142" y="64888"/>
                  </a:moveTo>
                  <a:lnTo>
                    <a:pt x="3670034" y="64888"/>
                  </a:lnTo>
                  <a:lnTo>
                    <a:pt x="3670034" y="287928"/>
                  </a:lnTo>
                  <a:lnTo>
                    <a:pt x="3741142" y="287928"/>
                  </a:lnTo>
                  <a:lnTo>
                    <a:pt x="3741142" y="64888"/>
                  </a:lnTo>
                  <a:close/>
                </a:path>
                <a:path extrusionOk="0" h="295909" w="5335270">
                  <a:moveTo>
                    <a:pt x="3822155" y="7580"/>
                  </a:moveTo>
                  <a:lnTo>
                    <a:pt x="3589210" y="7580"/>
                  </a:lnTo>
                  <a:lnTo>
                    <a:pt x="3589210" y="64888"/>
                  </a:lnTo>
                  <a:lnTo>
                    <a:pt x="3822155" y="64888"/>
                  </a:lnTo>
                  <a:lnTo>
                    <a:pt x="3822155" y="7580"/>
                  </a:lnTo>
                  <a:close/>
                </a:path>
                <a:path extrusionOk="0" h="295909" w="5335270">
                  <a:moveTo>
                    <a:pt x="3989239" y="0"/>
                  </a:moveTo>
                  <a:lnTo>
                    <a:pt x="3942473" y="6606"/>
                  </a:lnTo>
                  <a:lnTo>
                    <a:pt x="3904120" y="25718"/>
                  </a:lnTo>
                  <a:lnTo>
                    <a:pt x="3875316" y="56273"/>
                  </a:lnTo>
                  <a:lnTo>
                    <a:pt x="3857200" y="97208"/>
                  </a:lnTo>
                  <a:lnTo>
                    <a:pt x="3850908" y="147461"/>
                  </a:lnTo>
                  <a:lnTo>
                    <a:pt x="3850908" y="147848"/>
                  </a:lnTo>
                  <a:lnTo>
                    <a:pt x="3857163" y="198194"/>
                  </a:lnTo>
                  <a:lnTo>
                    <a:pt x="3875205" y="239188"/>
                  </a:lnTo>
                  <a:lnTo>
                    <a:pt x="3903952" y="269774"/>
                  </a:lnTo>
                  <a:lnTo>
                    <a:pt x="3942324" y="288899"/>
                  </a:lnTo>
                  <a:lnTo>
                    <a:pt x="3989239" y="295509"/>
                  </a:lnTo>
                  <a:lnTo>
                    <a:pt x="4035985" y="288899"/>
                  </a:lnTo>
                  <a:lnTo>
                    <a:pt x="4074289" y="269774"/>
                  </a:lnTo>
                  <a:lnTo>
                    <a:pt x="4103034" y="239188"/>
                  </a:lnTo>
                  <a:lnTo>
                    <a:pt x="4104243" y="236443"/>
                  </a:lnTo>
                  <a:lnTo>
                    <a:pt x="3989239" y="236443"/>
                  </a:lnTo>
                  <a:lnTo>
                    <a:pt x="3962145" y="230195"/>
                  </a:lnTo>
                  <a:lnTo>
                    <a:pt x="3941372" y="212399"/>
                  </a:lnTo>
                  <a:lnTo>
                    <a:pt x="3928067" y="184476"/>
                  </a:lnTo>
                  <a:lnTo>
                    <a:pt x="3923377" y="147848"/>
                  </a:lnTo>
                  <a:lnTo>
                    <a:pt x="3923377" y="147461"/>
                  </a:lnTo>
                  <a:lnTo>
                    <a:pt x="3928122" y="110944"/>
                  </a:lnTo>
                  <a:lnTo>
                    <a:pt x="3941517" y="83081"/>
                  </a:lnTo>
                  <a:lnTo>
                    <a:pt x="3962308" y="65309"/>
                  </a:lnTo>
                  <a:lnTo>
                    <a:pt x="3989239" y="59066"/>
                  </a:lnTo>
                  <a:lnTo>
                    <a:pt x="4104211" y="59066"/>
                  </a:lnTo>
                  <a:lnTo>
                    <a:pt x="4102976" y="56273"/>
                  </a:lnTo>
                  <a:lnTo>
                    <a:pt x="4074203" y="25718"/>
                  </a:lnTo>
                  <a:lnTo>
                    <a:pt x="4035908" y="6606"/>
                  </a:lnTo>
                  <a:lnTo>
                    <a:pt x="3989239" y="0"/>
                  </a:lnTo>
                  <a:close/>
                </a:path>
                <a:path extrusionOk="0" h="295909" w="5335270">
                  <a:moveTo>
                    <a:pt x="4104211" y="59066"/>
                  </a:moveTo>
                  <a:lnTo>
                    <a:pt x="3989239" y="59066"/>
                  </a:lnTo>
                  <a:lnTo>
                    <a:pt x="4016026" y="65309"/>
                  </a:lnTo>
                  <a:lnTo>
                    <a:pt x="4036693" y="83081"/>
                  </a:lnTo>
                  <a:lnTo>
                    <a:pt x="4050002" y="110944"/>
                  </a:lnTo>
                  <a:lnTo>
                    <a:pt x="4054714" y="147461"/>
                  </a:lnTo>
                  <a:lnTo>
                    <a:pt x="4054714" y="147848"/>
                  </a:lnTo>
                  <a:lnTo>
                    <a:pt x="4050002" y="184476"/>
                  </a:lnTo>
                  <a:lnTo>
                    <a:pt x="4036693" y="212399"/>
                  </a:lnTo>
                  <a:lnTo>
                    <a:pt x="4016026" y="230195"/>
                  </a:lnTo>
                  <a:lnTo>
                    <a:pt x="3989239" y="236443"/>
                  </a:lnTo>
                  <a:lnTo>
                    <a:pt x="4104243" y="236443"/>
                  </a:lnTo>
                  <a:lnTo>
                    <a:pt x="4121100" y="198194"/>
                  </a:lnTo>
                  <a:lnTo>
                    <a:pt x="4127371" y="147848"/>
                  </a:lnTo>
                  <a:lnTo>
                    <a:pt x="4127371" y="147461"/>
                  </a:lnTo>
                  <a:lnTo>
                    <a:pt x="4121081" y="97208"/>
                  </a:lnTo>
                  <a:lnTo>
                    <a:pt x="4104211" y="59066"/>
                  </a:lnTo>
                  <a:close/>
                </a:path>
                <a:path extrusionOk="0" h="295909" w="5335270">
                  <a:moveTo>
                    <a:pt x="4340894" y="7580"/>
                  </a:moveTo>
                  <a:lnTo>
                    <a:pt x="4259482" y="7580"/>
                  </a:lnTo>
                  <a:lnTo>
                    <a:pt x="4347689" y="287928"/>
                  </a:lnTo>
                  <a:lnTo>
                    <a:pt x="4439781" y="287928"/>
                  </a:lnTo>
                  <a:lnTo>
                    <a:pt x="4463619" y="212161"/>
                  </a:lnTo>
                  <a:lnTo>
                    <a:pt x="4391991" y="212161"/>
                  </a:lnTo>
                  <a:lnTo>
                    <a:pt x="4340894" y="7580"/>
                  </a:lnTo>
                  <a:close/>
                </a:path>
                <a:path extrusionOk="0" h="295909" w="5335270">
                  <a:moveTo>
                    <a:pt x="4527987" y="7580"/>
                  </a:moveTo>
                  <a:lnTo>
                    <a:pt x="4446587" y="7580"/>
                  </a:lnTo>
                  <a:lnTo>
                    <a:pt x="4395677" y="212161"/>
                  </a:lnTo>
                  <a:lnTo>
                    <a:pt x="4463619" y="212161"/>
                  </a:lnTo>
                  <a:lnTo>
                    <a:pt x="4527987" y="7580"/>
                  </a:lnTo>
                  <a:close/>
                </a:path>
                <a:path extrusionOk="0" h="295909" w="5335270">
                  <a:moveTo>
                    <a:pt x="4692160" y="0"/>
                  </a:moveTo>
                  <a:lnTo>
                    <a:pt x="4645394" y="6606"/>
                  </a:lnTo>
                  <a:lnTo>
                    <a:pt x="4607041" y="25718"/>
                  </a:lnTo>
                  <a:lnTo>
                    <a:pt x="4578237" y="56273"/>
                  </a:lnTo>
                  <a:lnTo>
                    <a:pt x="4560121" y="97208"/>
                  </a:lnTo>
                  <a:lnTo>
                    <a:pt x="4553829" y="147461"/>
                  </a:lnTo>
                  <a:lnTo>
                    <a:pt x="4553829" y="147848"/>
                  </a:lnTo>
                  <a:lnTo>
                    <a:pt x="4560084" y="198194"/>
                  </a:lnTo>
                  <a:lnTo>
                    <a:pt x="4578126" y="239188"/>
                  </a:lnTo>
                  <a:lnTo>
                    <a:pt x="4606873" y="269774"/>
                  </a:lnTo>
                  <a:lnTo>
                    <a:pt x="4645245" y="288899"/>
                  </a:lnTo>
                  <a:lnTo>
                    <a:pt x="4692160" y="295509"/>
                  </a:lnTo>
                  <a:lnTo>
                    <a:pt x="4738902" y="288899"/>
                  </a:lnTo>
                  <a:lnTo>
                    <a:pt x="4777205" y="269774"/>
                  </a:lnTo>
                  <a:lnTo>
                    <a:pt x="4805952" y="239188"/>
                  </a:lnTo>
                  <a:lnTo>
                    <a:pt x="4807161" y="236443"/>
                  </a:lnTo>
                  <a:lnTo>
                    <a:pt x="4692160" y="236443"/>
                  </a:lnTo>
                  <a:lnTo>
                    <a:pt x="4665066" y="230195"/>
                  </a:lnTo>
                  <a:lnTo>
                    <a:pt x="4644293" y="212399"/>
                  </a:lnTo>
                  <a:lnTo>
                    <a:pt x="4630988" y="184476"/>
                  </a:lnTo>
                  <a:lnTo>
                    <a:pt x="4626298" y="147848"/>
                  </a:lnTo>
                  <a:lnTo>
                    <a:pt x="4626298" y="147461"/>
                  </a:lnTo>
                  <a:lnTo>
                    <a:pt x="4631043" y="110944"/>
                  </a:lnTo>
                  <a:lnTo>
                    <a:pt x="4644438" y="83081"/>
                  </a:lnTo>
                  <a:lnTo>
                    <a:pt x="4665229" y="65309"/>
                  </a:lnTo>
                  <a:lnTo>
                    <a:pt x="4692160" y="59066"/>
                  </a:lnTo>
                  <a:lnTo>
                    <a:pt x="4807132" y="59066"/>
                  </a:lnTo>
                  <a:lnTo>
                    <a:pt x="4805897" y="56273"/>
                  </a:lnTo>
                  <a:lnTo>
                    <a:pt x="4777124" y="25718"/>
                  </a:lnTo>
                  <a:lnTo>
                    <a:pt x="4738829" y="6606"/>
                  </a:lnTo>
                  <a:lnTo>
                    <a:pt x="4692160" y="0"/>
                  </a:lnTo>
                  <a:close/>
                </a:path>
                <a:path extrusionOk="0" h="295909" w="5335270">
                  <a:moveTo>
                    <a:pt x="4807132" y="59066"/>
                  </a:moveTo>
                  <a:lnTo>
                    <a:pt x="4692160" y="59066"/>
                  </a:lnTo>
                  <a:lnTo>
                    <a:pt x="4718947" y="65309"/>
                  </a:lnTo>
                  <a:lnTo>
                    <a:pt x="4739614" y="83081"/>
                  </a:lnTo>
                  <a:lnTo>
                    <a:pt x="4752923" y="110944"/>
                  </a:lnTo>
                  <a:lnTo>
                    <a:pt x="4757635" y="147461"/>
                  </a:lnTo>
                  <a:lnTo>
                    <a:pt x="4757635" y="147848"/>
                  </a:lnTo>
                  <a:lnTo>
                    <a:pt x="4752923" y="184476"/>
                  </a:lnTo>
                  <a:lnTo>
                    <a:pt x="4739614" y="212399"/>
                  </a:lnTo>
                  <a:lnTo>
                    <a:pt x="4718947" y="230195"/>
                  </a:lnTo>
                  <a:lnTo>
                    <a:pt x="4692160" y="236443"/>
                  </a:lnTo>
                  <a:lnTo>
                    <a:pt x="4807161" y="236443"/>
                  </a:lnTo>
                  <a:lnTo>
                    <a:pt x="4824020" y="198194"/>
                  </a:lnTo>
                  <a:lnTo>
                    <a:pt x="4830292" y="147848"/>
                  </a:lnTo>
                  <a:lnTo>
                    <a:pt x="4830292" y="147461"/>
                  </a:lnTo>
                  <a:lnTo>
                    <a:pt x="4824002" y="97208"/>
                  </a:lnTo>
                  <a:lnTo>
                    <a:pt x="4807132" y="59066"/>
                  </a:lnTo>
                  <a:close/>
                </a:path>
                <a:path extrusionOk="0" h="295909" w="5335270">
                  <a:moveTo>
                    <a:pt x="5010978" y="64888"/>
                  </a:moveTo>
                  <a:lnTo>
                    <a:pt x="4939870" y="64888"/>
                  </a:lnTo>
                  <a:lnTo>
                    <a:pt x="4939870" y="287928"/>
                  </a:lnTo>
                  <a:lnTo>
                    <a:pt x="5010978" y="287928"/>
                  </a:lnTo>
                  <a:lnTo>
                    <a:pt x="5010978" y="64888"/>
                  </a:lnTo>
                  <a:close/>
                </a:path>
                <a:path extrusionOk="0" h="295909" w="5335270">
                  <a:moveTo>
                    <a:pt x="5091991" y="7580"/>
                  </a:moveTo>
                  <a:lnTo>
                    <a:pt x="4859045" y="7580"/>
                  </a:lnTo>
                  <a:lnTo>
                    <a:pt x="4859045" y="64888"/>
                  </a:lnTo>
                  <a:lnTo>
                    <a:pt x="5091991" y="64888"/>
                  </a:lnTo>
                  <a:lnTo>
                    <a:pt x="5091991" y="7580"/>
                  </a:lnTo>
                  <a:close/>
                </a:path>
                <a:path extrusionOk="0" h="295909" w="5335270">
                  <a:moveTo>
                    <a:pt x="5335041" y="7580"/>
                  </a:moveTo>
                  <a:lnTo>
                    <a:pt x="5142900" y="7580"/>
                  </a:lnTo>
                  <a:lnTo>
                    <a:pt x="5142900" y="287928"/>
                  </a:lnTo>
                  <a:lnTo>
                    <a:pt x="5335041" y="287928"/>
                  </a:lnTo>
                  <a:lnTo>
                    <a:pt x="5335041" y="230610"/>
                  </a:lnTo>
                  <a:lnTo>
                    <a:pt x="5214197" y="230610"/>
                  </a:lnTo>
                  <a:lnTo>
                    <a:pt x="5214197" y="173303"/>
                  </a:lnTo>
                  <a:lnTo>
                    <a:pt x="5327858" y="173303"/>
                  </a:lnTo>
                  <a:lnTo>
                    <a:pt x="5327858" y="120844"/>
                  </a:lnTo>
                  <a:lnTo>
                    <a:pt x="5214197" y="120844"/>
                  </a:lnTo>
                  <a:lnTo>
                    <a:pt x="5214197" y="64888"/>
                  </a:lnTo>
                  <a:lnTo>
                    <a:pt x="5335041" y="64888"/>
                  </a:lnTo>
                  <a:lnTo>
                    <a:pt x="5335041" y="75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5" name="Google Shape;55;p7"/>
            <p:cNvSpPr/>
            <p:nvPr/>
          </p:nvSpPr>
          <p:spPr>
            <a:xfrm>
              <a:off x="3884698" y="8785072"/>
              <a:ext cx="12334875" cy="10795"/>
            </a:xfrm>
            <a:custGeom>
              <a:rect b="b" l="l" r="r" t="t"/>
              <a:pathLst>
                <a:path extrusionOk="0" h="10795" w="12334875">
                  <a:moveTo>
                    <a:pt x="5235" y="0"/>
                  </a:moveTo>
                  <a:lnTo>
                    <a:pt x="2345" y="0"/>
                  </a:lnTo>
                  <a:lnTo>
                    <a:pt x="0" y="2345"/>
                  </a:lnTo>
                  <a:lnTo>
                    <a:pt x="0" y="8125"/>
                  </a:lnTo>
                  <a:lnTo>
                    <a:pt x="2345" y="10470"/>
                  </a:lnTo>
                  <a:lnTo>
                    <a:pt x="5235" y="10470"/>
                  </a:lnTo>
                  <a:lnTo>
                    <a:pt x="5235" y="0"/>
                  </a:lnTo>
                  <a:close/>
                </a:path>
                <a:path extrusionOk="0" h="10795" w="12334875">
                  <a:moveTo>
                    <a:pt x="12329467" y="0"/>
                  </a:moveTo>
                  <a:lnTo>
                    <a:pt x="5235" y="0"/>
                  </a:lnTo>
                  <a:lnTo>
                    <a:pt x="5235" y="10470"/>
                  </a:lnTo>
                  <a:lnTo>
                    <a:pt x="12329467" y="10470"/>
                  </a:lnTo>
                  <a:lnTo>
                    <a:pt x="12329467" y="0"/>
                  </a:lnTo>
                  <a:close/>
                </a:path>
                <a:path extrusionOk="0" h="10795" w="12334875">
                  <a:moveTo>
                    <a:pt x="12332399" y="0"/>
                  </a:moveTo>
                  <a:lnTo>
                    <a:pt x="12329467" y="0"/>
                  </a:lnTo>
                  <a:lnTo>
                    <a:pt x="12329467" y="10470"/>
                  </a:lnTo>
                  <a:lnTo>
                    <a:pt x="12332399" y="10470"/>
                  </a:lnTo>
                  <a:lnTo>
                    <a:pt x="12334702" y="8125"/>
                  </a:lnTo>
                  <a:lnTo>
                    <a:pt x="12334702" y="2345"/>
                  </a:lnTo>
                  <a:lnTo>
                    <a:pt x="123323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56" name="Google Shape;56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392825" y="9903311"/>
              <a:ext cx="3254811" cy="2752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418202" y="9903311"/>
              <a:ext cx="3379499" cy="2752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062520" y="9989224"/>
              <a:ext cx="83767" cy="837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496983" y="10416384"/>
              <a:ext cx="4313303" cy="276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078257" y="10502298"/>
              <a:ext cx="83767" cy="837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2554591" y="10502298"/>
              <a:ext cx="83767" cy="837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9408561" y="10421965"/>
              <a:ext cx="2874582" cy="2712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Google Shape;63;p7"/>
            <p:cNvSpPr/>
            <p:nvPr/>
          </p:nvSpPr>
          <p:spPr>
            <a:xfrm>
              <a:off x="12894633" y="10416384"/>
              <a:ext cx="2684780" cy="276860"/>
            </a:xfrm>
            <a:custGeom>
              <a:rect b="b" l="l" r="r" t="t"/>
              <a:pathLst>
                <a:path extrusionOk="0" h="276859" w="2684780">
                  <a:moveTo>
                    <a:pt x="28910" y="15455"/>
                  </a:moveTo>
                  <a:lnTo>
                    <a:pt x="0" y="15455"/>
                  </a:lnTo>
                  <a:lnTo>
                    <a:pt x="0" y="222035"/>
                  </a:lnTo>
                  <a:lnTo>
                    <a:pt x="31203" y="222035"/>
                  </a:lnTo>
                  <a:lnTo>
                    <a:pt x="31203" y="72008"/>
                  </a:lnTo>
                  <a:lnTo>
                    <a:pt x="68874" y="72008"/>
                  </a:lnTo>
                  <a:lnTo>
                    <a:pt x="28910" y="15455"/>
                  </a:lnTo>
                  <a:close/>
                </a:path>
                <a:path extrusionOk="0" h="276859" w="2684780">
                  <a:moveTo>
                    <a:pt x="68874" y="72008"/>
                  </a:moveTo>
                  <a:lnTo>
                    <a:pt x="33496" y="72008"/>
                  </a:lnTo>
                  <a:lnTo>
                    <a:pt x="139576" y="222035"/>
                  </a:lnTo>
                  <a:lnTo>
                    <a:pt x="168487" y="222035"/>
                  </a:lnTo>
                  <a:lnTo>
                    <a:pt x="168487" y="165775"/>
                  </a:lnTo>
                  <a:lnTo>
                    <a:pt x="135137" y="165775"/>
                  </a:lnTo>
                  <a:lnTo>
                    <a:pt x="68874" y="72008"/>
                  </a:lnTo>
                  <a:close/>
                </a:path>
                <a:path extrusionOk="0" h="276859" w="2684780">
                  <a:moveTo>
                    <a:pt x="168487" y="15455"/>
                  </a:moveTo>
                  <a:lnTo>
                    <a:pt x="137283" y="15455"/>
                  </a:lnTo>
                  <a:lnTo>
                    <a:pt x="137283" y="165775"/>
                  </a:lnTo>
                  <a:lnTo>
                    <a:pt x="168487" y="165775"/>
                  </a:lnTo>
                  <a:lnTo>
                    <a:pt x="168487" y="15455"/>
                  </a:lnTo>
                  <a:close/>
                </a:path>
                <a:path extrusionOk="0" h="276859" w="2684780">
                  <a:moveTo>
                    <a:pt x="233050" y="0"/>
                  </a:moveTo>
                  <a:lnTo>
                    <a:pt x="225481" y="1532"/>
                  </a:lnTo>
                  <a:lnTo>
                    <a:pt x="219293" y="5707"/>
                  </a:lnTo>
                  <a:lnTo>
                    <a:pt x="215117" y="11896"/>
                  </a:lnTo>
                  <a:lnTo>
                    <a:pt x="213585" y="19465"/>
                  </a:lnTo>
                  <a:lnTo>
                    <a:pt x="215117" y="26955"/>
                  </a:lnTo>
                  <a:lnTo>
                    <a:pt x="219293" y="33103"/>
                  </a:lnTo>
                  <a:lnTo>
                    <a:pt x="225481" y="37264"/>
                  </a:lnTo>
                  <a:lnTo>
                    <a:pt x="233050" y="38794"/>
                  </a:lnTo>
                  <a:lnTo>
                    <a:pt x="240564" y="37264"/>
                  </a:lnTo>
                  <a:lnTo>
                    <a:pt x="246762" y="33103"/>
                  </a:lnTo>
                  <a:lnTo>
                    <a:pt x="250973" y="26955"/>
                  </a:lnTo>
                  <a:lnTo>
                    <a:pt x="252526" y="19465"/>
                  </a:lnTo>
                  <a:lnTo>
                    <a:pt x="250973" y="11896"/>
                  </a:lnTo>
                  <a:lnTo>
                    <a:pt x="246762" y="5707"/>
                  </a:lnTo>
                  <a:lnTo>
                    <a:pt x="240564" y="1532"/>
                  </a:lnTo>
                  <a:lnTo>
                    <a:pt x="233050" y="0"/>
                  </a:lnTo>
                  <a:close/>
                </a:path>
                <a:path extrusionOk="0" h="276859" w="2684780">
                  <a:moveTo>
                    <a:pt x="248369" y="66563"/>
                  </a:moveTo>
                  <a:lnTo>
                    <a:pt x="217448" y="66563"/>
                  </a:lnTo>
                  <a:lnTo>
                    <a:pt x="217448" y="222035"/>
                  </a:lnTo>
                  <a:lnTo>
                    <a:pt x="248369" y="222035"/>
                  </a:lnTo>
                  <a:lnTo>
                    <a:pt x="248369" y="66563"/>
                  </a:lnTo>
                  <a:close/>
                </a:path>
                <a:path extrusionOk="0" h="276859" w="2684780">
                  <a:moveTo>
                    <a:pt x="324670" y="66563"/>
                  </a:moveTo>
                  <a:lnTo>
                    <a:pt x="293614" y="66563"/>
                  </a:lnTo>
                  <a:lnTo>
                    <a:pt x="293614" y="222035"/>
                  </a:lnTo>
                  <a:lnTo>
                    <a:pt x="324670" y="222035"/>
                  </a:lnTo>
                  <a:lnTo>
                    <a:pt x="324670" y="129126"/>
                  </a:lnTo>
                  <a:lnTo>
                    <a:pt x="327569" y="113849"/>
                  </a:lnTo>
                  <a:lnTo>
                    <a:pt x="335730" y="102157"/>
                  </a:lnTo>
                  <a:lnTo>
                    <a:pt x="348348" y="94681"/>
                  </a:lnTo>
                  <a:lnTo>
                    <a:pt x="364617" y="92049"/>
                  </a:lnTo>
                  <a:lnTo>
                    <a:pt x="381360" y="92049"/>
                  </a:lnTo>
                  <a:lnTo>
                    <a:pt x="381360" y="90049"/>
                  </a:lnTo>
                  <a:lnTo>
                    <a:pt x="324670" y="90049"/>
                  </a:lnTo>
                  <a:lnTo>
                    <a:pt x="324670" y="66563"/>
                  </a:lnTo>
                  <a:close/>
                </a:path>
                <a:path extrusionOk="0" h="276859" w="2684780">
                  <a:moveTo>
                    <a:pt x="381360" y="92049"/>
                  </a:moveTo>
                  <a:lnTo>
                    <a:pt x="370480" y="92049"/>
                  </a:lnTo>
                  <a:lnTo>
                    <a:pt x="375779" y="92761"/>
                  </a:lnTo>
                  <a:lnTo>
                    <a:pt x="381360" y="93913"/>
                  </a:lnTo>
                  <a:lnTo>
                    <a:pt x="381360" y="92049"/>
                  </a:lnTo>
                  <a:close/>
                </a:path>
                <a:path extrusionOk="0" h="276859" w="2684780">
                  <a:moveTo>
                    <a:pt x="372773" y="63851"/>
                  </a:moveTo>
                  <a:lnTo>
                    <a:pt x="367768" y="63851"/>
                  </a:lnTo>
                  <a:lnTo>
                    <a:pt x="353418" y="65628"/>
                  </a:lnTo>
                  <a:lnTo>
                    <a:pt x="341672" y="70774"/>
                  </a:lnTo>
                  <a:lnTo>
                    <a:pt x="332774" y="79007"/>
                  </a:lnTo>
                  <a:lnTo>
                    <a:pt x="326963" y="90049"/>
                  </a:lnTo>
                  <a:lnTo>
                    <a:pt x="381360" y="90049"/>
                  </a:lnTo>
                  <a:lnTo>
                    <a:pt x="381360" y="65275"/>
                  </a:lnTo>
                  <a:lnTo>
                    <a:pt x="378218" y="64563"/>
                  </a:lnTo>
                  <a:lnTo>
                    <a:pt x="372773" y="63851"/>
                  </a:lnTo>
                  <a:close/>
                </a:path>
                <a:path extrusionOk="0" h="276859" w="2684780">
                  <a:moveTo>
                    <a:pt x="444352" y="66563"/>
                  </a:moveTo>
                  <a:lnTo>
                    <a:pt x="413285" y="66563"/>
                  </a:lnTo>
                  <a:lnTo>
                    <a:pt x="413285" y="222035"/>
                  </a:lnTo>
                  <a:lnTo>
                    <a:pt x="444352" y="222035"/>
                  </a:lnTo>
                  <a:lnTo>
                    <a:pt x="444352" y="126551"/>
                  </a:lnTo>
                  <a:lnTo>
                    <a:pt x="446815" y="112290"/>
                  </a:lnTo>
                  <a:lnTo>
                    <a:pt x="453639" y="100743"/>
                  </a:lnTo>
                  <a:lnTo>
                    <a:pt x="463979" y="93008"/>
                  </a:lnTo>
                  <a:lnTo>
                    <a:pt x="475639" y="90478"/>
                  </a:lnTo>
                  <a:lnTo>
                    <a:pt x="444352" y="90478"/>
                  </a:lnTo>
                  <a:lnTo>
                    <a:pt x="444352" y="66563"/>
                  </a:lnTo>
                  <a:close/>
                </a:path>
                <a:path extrusionOk="0" h="276859" w="2684780">
                  <a:moveTo>
                    <a:pt x="531437" y="90185"/>
                  </a:moveTo>
                  <a:lnTo>
                    <a:pt x="476990" y="90185"/>
                  </a:lnTo>
                  <a:lnTo>
                    <a:pt x="489397" y="92208"/>
                  </a:lnTo>
                  <a:lnTo>
                    <a:pt x="498825" y="97990"/>
                  </a:lnTo>
                  <a:lnTo>
                    <a:pt x="504817" y="107099"/>
                  </a:lnTo>
                  <a:lnTo>
                    <a:pt x="506916" y="119106"/>
                  </a:lnTo>
                  <a:lnTo>
                    <a:pt x="506916" y="222035"/>
                  </a:lnTo>
                  <a:lnTo>
                    <a:pt x="537837" y="222035"/>
                  </a:lnTo>
                  <a:lnTo>
                    <a:pt x="537837" y="123682"/>
                  </a:lnTo>
                  <a:lnTo>
                    <a:pt x="540181" y="110536"/>
                  </a:lnTo>
                  <a:lnTo>
                    <a:pt x="546819" y="99901"/>
                  </a:lnTo>
                  <a:lnTo>
                    <a:pt x="557163" y="92782"/>
                  </a:lnTo>
                  <a:lnTo>
                    <a:pt x="564651" y="91337"/>
                  </a:lnTo>
                  <a:lnTo>
                    <a:pt x="532109" y="91337"/>
                  </a:lnTo>
                  <a:lnTo>
                    <a:pt x="531437" y="90185"/>
                  </a:lnTo>
                  <a:close/>
                </a:path>
                <a:path extrusionOk="0" h="276859" w="2684780">
                  <a:moveTo>
                    <a:pt x="626457" y="90185"/>
                  </a:moveTo>
                  <a:lnTo>
                    <a:pt x="570621" y="90185"/>
                  </a:lnTo>
                  <a:lnTo>
                    <a:pt x="583892" y="92177"/>
                  </a:lnTo>
                  <a:lnTo>
                    <a:pt x="593273" y="98168"/>
                  </a:lnTo>
                  <a:lnTo>
                    <a:pt x="598844" y="108186"/>
                  </a:lnTo>
                  <a:lnTo>
                    <a:pt x="600683" y="122258"/>
                  </a:lnTo>
                  <a:lnTo>
                    <a:pt x="600683" y="222035"/>
                  </a:lnTo>
                  <a:lnTo>
                    <a:pt x="631603" y="222035"/>
                  </a:lnTo>
                  <a:lnTo>
                    <a:pt x="631603" y="114813"/>
                  </a:lnTo>
                  <a:lnTo>
                    <a:pt x="628250" y="93154"/>
                  </a:lnTo>
                  <a:lnTo>
                    <a:pt x="626457" y="90185"/>
                  </a:lnTo>
                  <a:close/>
                </a:path>
                <a:path extrusionOk="0" h="276859" w="2684780">
                  <a:moveTo>
                    <a:pt x="581929" y="63558"/>
                  </a:moveTo>
                  <a:lnTo>
                    <a:pt x="566510" y="65542"/>
                  </a:lnTo>
                  <a:lnTo>
                    <a:pt x="553078" y="71165"/>
                  </a:lnTo>
                  <a:lnTo>
                    <a:pt x="542224" y="79929"/>
                  </a:lnTo>
                  <a:lnTo>
                    <a:pt x="534538" y="91337"/>
                  </a:lnTo>
                  <a:lnTo>
                    <a:pt x="564651" y="91337"/>
                  </a:lnTo>
                  <a:lnTo>
                    <a:pt x="570621" y="90185"/>
                  </a:lnTo>
                  <a:lnTo>
                    <a:pt x="626457" y="90185"/>
                  </a:lnTo>
                  <a:lnTo>
                    <a:pt x="618523" y="77052"/>
                  </a:lnTo>
                  <a:lnTo>
                    <a:pt x="602917" y="67016"/>
                  </a:lnTo>
                  <a:lnTo>
                    <a:pt x="581929" y="63558"/>
                  </a:lnTo>
                  <a:close/>
                </a:path>
                <a:path extrusionOk="0" h="276859" w="2684780">
                  <a:moveTo>
                    <a:pt x="489021" y="63558"/>
                  </a:moveTo>
                  <a:lnTo>
                    <a:pt x="474787" y="65368"/>
                  </a:lnTo>
                  <a:lnTo>
                    <a:pt x="462784" y="70630"/>
                  </a:lnTo>
                  <a:lnTo>
                    <a:pt x="453305" y="79085"/>
                  </a:lnTo>
                  <a:lnTo>
                    <a:pt x="446646" y="90478"/>
                  </a:lnTo>
                  <a:lnTo>
                    <a:pt x="475639" y="90478"/>
                  </a:lnTo>
                  <a:lnTo>
                    <a:pt x="476990" y="90185"/>
                  </a:lnTo>
                  <a:lnTo>
                    <a:pt x="531437" y="90185"/>
                  </a:lnTo>
                  <a:lnTo>
                    <a:pt x="525457" y="79929"/>
                  </a:lnTo>
                  <a:lnTo>
                    <a:pt x="515933" y="71165"/>
                  </a:lnTo>
                  <a:lnTo>
                    <a:pt x="503724" y="65542"/>
                  </a:lnTo>
                  <a:lnTo>
                    <a:pt x="489021" y="63558"/>
                  </a:lnTo>
                  <a:close/>
                </a:path>
                <a:path extrusionOk="0" h="276859" w="2684780">
                  <a:moveTo>
                    <a:pt x="789587" y="89191"/>
                  </a:moveTo>
                  <a:lnTo>
                    <a:pt x="734386" y="89191"/>
                  </a:lnTo>
                  <a:lnTo>
                    <a:pt x="748230" y="90932"/>
                  </a:lnTo>
                  <a:lnTo>
                    <a:pt x="758168" y="96042"/>
                  </a:lnTo>
                  <a:lnTo>
                    <a:pt x="764159" y="104347"/>
                  </a:lnTo>
                  <a:lnTo>
                    <a:pt x="766165" y="115671"/>
                  </a:lnTo>
                  <a:lnTo>
                    <a:pt x="766165" y="129409"/>
                  </a:lnTo>
                  <a:lnTo>
                    <a:pt x="724082" y="131849"/>
                  </a:lnTo>
                  <a:lnTo>
                    <a:pt x="699381" y="136130"/>
                  </a:lnTo>
                  <a:lnTo>
                    <a:pt x="681189" y="145407"/>
                  </a:lnTo>
                  <a:lnTo>
                    <a:pt x="669950" y="159465"/>
                  </a:lnTo>
                  <a:lnTo>
                    <a:pt x="666105" y="178088"/>
                  </a:lnTo>
                  <a:lnTo>
                    <a:pt x="666149" y="178590"/>
                  </a:lnTo>
                  <a:lnTo>
                    <a:pt x="669991" y="197492"/>
                  </a:lnTo>
                  <a:lnTo>
                    <a:pt x="680761" y="212065"/>
                  </a:lnTo>
                  <a:lnTo>
                    <a:pt x="697089" y="221351"/>
                  </a:lnTo>
                  <a:lnTo>
                    <a:pt x="717643" y="224610"/>
                  </a:lnTo>
                  <a:lnTo>
                    <a:pt x="732250" y="222977"/>
                  </a:lnTo>
                  <a:lnTo>
                    <a:pt x="744981" y="218204"/>
                  </a:lnTo>
                  <a:lnTo>
                    <a:pt x="755566" y="210479"/>
                  </a:lnTo>
                  <a:lnTo>
                    <a:pt x="763735" y="199993"/>
                  </a:lnTo>
                  <a:lnTo>
                    <a:pt x="796949" y="199993"/>
                  </a:lnTo>
                  <a:lnTo>
                    <a:pt x="796949" y="199847"/>
                  </a:lnTo>
                  <a:lnTo>
                    <a:pt x="725946" y="199847"/>
                  </a:lnTo>
                  <a:lnTo>
                    <a:pt x="714359" y="198303"/>
                  </a:lnTo>
                  <a:lnTo>
                    <a:pt x="705203" y="193833"/>
                  </a:lnTo>
                  <a:lnTo>
                    <a:pt x="699188" y="186679"/>
                  </a:lnTo>
                  <a:lnTo>
                    <a:pt x="697025" y="177083"/>
                  </a:lnTo>
                  <a:lnTo>
                    <a:pt x="697025" y="176800"/>
                  </a:lnTo>
                  <a:lnTo>
                    <a:pt x="728229" y="153754"/>
                  </a:lnTo>
                  <a:lnTo>
                    <a:pt x="766165" y="151314"/>
                  </a:lnTo>
                  <a:lnTo>
                    <a:pt x="796949" y="151314"/>
                  </a:lnTo>
                  <a:lnTo>
                    <a:pt x="796949" y="115671"/>
                  </a:lnTo>
                  <a:lnTo>
                    <a:pt x="792893" y="93760"/>
                  </a:lnTo>
                  <a:lnTo>
                    <a:pt x="789587" y="89191"/>
                  </a:lnTo>
                  <a:close/>
                </a:path>
                <a:path extrusionOk="0" h="276859" w="2684780">
                  <a:moveTo>
                    <a:pt x="796949" y="199993"/>
                  </a:moveTo>
                  <a:lnTo>
                    <a:pt x="766165" y="199993"/>
                  </a:lnTo>
                  <a:lnTo>
                    <a:pt x="766165" y="222035"/>
                  </a:lnTo>
                  <a:lnTo>
                    <a:pt x="796949" y="222035"/>
                  </a:lnTo>
                  <a:lnTo>
                    <a:pt x="796949" y="199993"/>
                  </a:lnTo>
                  <a:close/>
                </a:path>
                <a:path extrusionOk="0" h="276859" w="2684780">
                  <a:moveTo>
                    <a:pt x="796949" y="151314"/>
                  </a:moveTo>
                  <a:lnTo>
                    <a:pt x="766165" y="151314"/>
                  </a:lnTo>
                  <a:lnTo>
                    <a:pt x="766165" y="164633"/>
                  </a:lnTo>
                  <a:lnTo>
                    <a:pt x="763142" y="178590"/>
                  </a:lnTo>
                  <a:lnTo>
                    <a:pt x="754753" y="189756"/>
                  </a:lnTo>
                  <a:lnTo>
                    <a:pt x="742015" y="197163"/>
                  </a:lnTo>
                  <a:lnTo>
                    <a:pt x="725946" y="199847"/>
                  </a:lnTo>
                  <a:lnTo>
                    <a:pt x="796949" y="199847"/>
                  </a:lnTo>
                  <a:lnTo>
                    <a:pt x="796949" y="151314"/>
                  </a:lnTo>
                  <a:close/>
                </a:path>
                <a:path extrusionOk="0" h="276859" w="2684780">
                  <a:moveTo>
                    <a:pt x="735820" y="63558"/>
                  </a:moveTo>
                  <a:lnTo>
                    <a:pt x="692175" y="75262"/>
                  </a:lnTo>
                  <a:lnTo>
                    <a:pt x="672115" y="107075"/>
                  </a:lnTo>
                  <a:lnTo>
                    <a:pt x="702030" y="107075"/>
                  </a:lnTo>
                  <a:lnTo>
                    <a:pt x="702177" y="106509"/>
                  </a:lnTo>
                  <a:lnTo>
                    <a:pt x="706367" y="99152"/>
                  </a:lnTo>
                  <a:lnTo>
                    <a:pt x="713240" y="93715"/>
                  </a:lnTo>
                  <a:lnTo>
                    <a:pt x="722633" y="90346"/>
                  </a:lnTo>
                  <a:lnTo>
                    <a:pt x="734386" y="89191"/>
                  </a:lnTo>
                  <a:lnTo>
                    <a:pt x="789587" y="89191"/>
                  </a:lnTo>
                  <a:lnTo>
                    <a:pt x="781039" y="77375"/>
                  </a:lnTo>
                  <a:lnTo>
                    <a:pt x="761857" y="67111"/>
                  </a:lnTo>
                  <a:lnTo>
                    <a:pt x="735820" y="63558"/>
                  </a:lnTo>
                  <a:close/>
                </a:path>
                <a:path extrusionOk="0" h="276859" w="2684780">
                  <a:moveTo>
                    <a:pt x="873250" y="5580"/>
                  </a:moveTo>
                  <a:lnTo>
                    <a:pt x="842183" y="5580"/>
                  </a:lnTo>
                  <a:lnTo>
                    <a:pt x="842183" y="222035"/>
                  </a:lnTo>
                  <a:lnTo>
                    <a:pt x="873250" y="222035"/>
                  </a:lnTo>
                  <a:lnTo>
                    <a:pt x="873250" y="5580"/>
                  </a:lnTo>
                  <a:close/>
                </a:path>
                <a:path extrusionOk="0" h="276859" w="2684780">
                  <a:moveTo>
                    <a:pt x="922212" y="251521"/>
                  </a:moveTo>
                  <a:lnTo>
                    <a:pt x="922212" y="276002"/>
                  </a:lnTo>
                  <a:lnTo>
                    <a:pt x="926223" y="276431"/>
                  </a:lnTo>
                  <a:lnTo>
                    <a:pt x="930798" y="276724"/>
                  </a:lnTo>
                  <a:lnTo>
                    <a:pt x="934662" y="276724"/>
                  </a:lnTo>
                  <a:lnTo>
                    <a:pt x="955537" y="274332"/>
                  </a:lnTo>
                  <a:lnTo>
                    <a:pt x="971742" y="266289"/>
                  </a:lnTo>
                  <a:lnTo>
                    <a:pt x="983827" y="252097"/>
                  </a:lnTo>
                  <a:lnTo>
                    <a:pt x="929081" y="252097"/>
                  </a:lnTo>
                  <a:lnTo>
                    <a:pt x="925217" y="251950"/>
                  </a:lnTo>
                  <a:lnTo>
                    <a:pt x="922212" y="251521"/>
                  </a:lnTo>
                  <a:close/>
                </a:path>
                <a:path extrusionOk="0" h="276859" w="2684780">
                  <a:moveTo>
                    <a:pt x="939814" y="66563"/>
                  </a:moveTo>
                  <a:lnTo>
                    <a:pt x="906317" y="66563"/>
                  </a:lnTo>
                  <a:lnTo>
                    <a:pt x="962724" y="222181"/>
                  </a:lnTo>
                  <a:lnTo>
                    <a:pt x="960431" y="230191"/>
                  </a:lnTo>
                  <a:lnTo>
                    <a:pt x="956195" y="240258"/>
                  </a:lnTo>
                  <a:lnTo>
                    <a:pt x="950253" y="247050"/>
                  </a:lnTo>
                  <a:lnTo>
                    <a:pt x="942458" y="250888"/>
                  </a:lnTo>
                  <a:lnTo>
                    <a:pt x="932662" y="252097"/>
                  </a:lnTo>
                  <a:lnTo>
                    <a:pt x="983827" y="252097"/>
                  </a:lnTo>
                  <a:lnTo>
                    <a:pt x="984511" y="251293"/>
                  </a:lnTo>
                  <a:lnTo>
                    <a:pt x="995079" y="228045"/>
                  </a:lnTo>
                  <a:lnTo>
                    <a:pt x="1008406" y="190831"/>
                  </a:lnTo>
                  <a:lnTo>
                    <a:pt x="978755" y="190831"/>
                  </a:lnTo>
                  <a:lnTo>
                    <a:pt x="939814" y="66563"/>
                  </a:lnTo>
                  <a:close/>
                </a:path>
                <a:path extrusionOk="0" h="276859" w="2684780">
                  <a:moveTo>
                    <a:pt x="1052910" y="66563"/>
                  </a:moveTo>
                  <a:lnTo>
                    <a:pt x="1020272" y="66563"/>
                  </a:lnTo>
                  <a:lnTo>
                    <a:pt x="981477" y="190831"/>
                  </a:lnTo>
                  <a:lnTo>
                    <a:pt x="1008406" y="190831"/>
                  </a:lnTo>
                  <a:lnTo>
                    <a:pt x="1052910" y="66563"/>
                  </a:lnTo>
                  <a:close/>
                </a:path>
                <a:path extrusionOk="0" h="276859" w="2684780">
                  <a:moveTo>
                    <a:pt x="1193577" y="89191"/>
                  </a:moveTo>
                  <a:lnTo>
                    <a:pt x="1138373" y="89191"/>
                  </a:lnTo>
                  <a:lnTo>
                    <a:pt x="1152219" y="90932"/>
                  </a:lnTo>
                  <a:lnTo>
                    <a:pt x="1162160" y="96042"/>
                  </a:lnTo>
                  <a:lnTo>
                    <a:pt x="1168155" y="104347"/>
                  </a:lnTo>
                  <a:lnTo>
                    <a:pt x="1170163" y="115671"/>
                  </a:lnTo>
                  <a:lnTo>
                    <a:pt x="1170163" y="129409"/>
                  </a:lnTo>
                  <a:lnTo>
                    <a:pt x="1128070" y="131849"/>
                  </a:lnTo>
                  <a:lnTo>
                    <a:pt x="1103369" y="136130"/>
                  </a:lnTo>
                  <a:lnTo>
                    <a:pt x="1085177" y="145407"/>
                  </a:lnTo>
                  <a:lnTo>
                    <a:pt x="1073938" y="159465"/>
                  </a:lnTo>
                  <a:lnTo>
                    <a:pt x="1070093" y="178088"/>
                  </a:lnTo>
                  <a:lnTo>
                    <a:pt x="1070137" y="178590"/>
                  </a:lnTo>
                  <a:lnTo>
                    <a:pt x="1073978" y="197492"/>
                  </a:lnTo>
                  <a:lnTo>
                    <a:pt x="1084749" y="212065"/>
                  </a:lnTo>
                  <a:lnTo>
                    <a:pt x="1101076" y="221351"/>
                  </a:lnTo>
                  <a:lnTo>
                    <a:pt x="1121630" y="224610"/>
                  </a:lnTo>
                  <a:lnTo>
                    <a:pt x="1136242" y="222977"/>
                  </a:lnTo>
                  <a:lnTo>
                    <a:pt x="1148972" y="218204"/>
                  </a:lnTo>
                  <a:lnTo>
                    <a:pt x="1159555" y="210479"/>
                  </a:lnTo>
                  <a:lnTo>
                    <a:pt x="1167723" y="199993"/>
                  </a:lnTo>
                  <a:lnTo>
                    <a:pt x="1200937" y="199993"/>
                  </a:lnTo>
                  <a:lnTo>
                    <a:pt x="1200937" y="199847"/>
                  </a:lnTo>
                  <a:lnTo>
                    <a:pt x="1129934" y="199847"/>
                  </a:lnTo>
                  <a:lnTo>
                    <a:pt x="1118347" y="198303"/>
                  </a:lnTo>
                  <a:lnTo>
                    <a:pt x="1109191" y="193833"/>
                  </a:lnTo>
                  <a:lnTo>
                    <a:pt x="1103176" y="186679"/>
                  </a:lnTo>
                  <a:lnTo>
                    <a:pt x="1101013" y="177083"/>
                  </a:lnTo>
                  <a:lnTo>
                    <a:pt x="1101013" y="176800"/>
                  </a:lnTo>
                  <a:lnTo>
                    <a:pt x="1132216" y="153754"/>
                  </a:lnTo>
                  <a:lnTo>
                    <a:pt x="1170163" y="151314"/>
                  </a:lnTo>
                  <a:lnTo>
                    <a:pt x="1200937" y="151314"/>
                  </a:lnTo>
                  <a:lnTo>
                    <a:pt x="1200937" y="115671"/>
                  </a:lnTo>
                  <a:lnTo>
                    <a:pt x="1196882" y="93760"/>
                  </a:lnTo>
                  <a:lnTo>
                    <a:pt x="1193577" y="89191"/>
                  </a:lnTo>
                  <a:close/>
                </a:path>
                <a:path extrusionOk="0" h="276859" w="2684780">
                  <a:moveTo>
                    <a:pt x="1200937" y="199993"/>
                  </a:moveTo>
                  <a:lnTo>
                    <a:pt x="1170163" y="199993"/>
                  </a:lnTo>
                  <a:lnTo>
                    <a:pt x="1170163" y="222035"/>
                  </a:lnTo>
                  <a:lnTo>
                    <a:pt x="1200937" y="222035"/>
                  </a:lnTo>
                  <a:lnTo>
                    <a:pt x="1200937" y="199993"/>
                  </a:lnTo>
                  <a:close/>
                </a:path>
                <a:path extrusionOk="0" h="276859" w="2684780">
                  <a:moveTo>
                    <a:pt x="1200937" y="151314"/>
                  </a:moveTo>
                  <a:lnTo>
                    <a:pt x="1170163" y="151314"/>
                  </a:lnTo>
                  <a:lnTo>
                    <a:pt x="1170163" y="164633"/>
                  </a:lnTo>
                  <a:lnTo>
                    <a:pt x="1167139" y="178590"/>
                  </a:lnTo>
                  <a:lnTo>
                    <a:pt x="1158746" y="189756"/>
                  </a:lnTo>
                  <a:lnTo>
                    <a:pt x="1146004" y="197163"/>
                  </a:lnTo>
                  <a:lnTo>
                    <a:pt x="1129934" y="199847"/>
                  </a:lnTo>
                  <a:lnTo>
                    <a:pt x="1200937" y="199847"/>
                  </a:lnTo>
                  <a:lnTo>
                    <a:pt x="1200937" y="151314"/>
                  </a:lnTo>
                  <a:close/>
                </a:path>
                <a:path extrusionOk="0" h="276859" w="2684780">
                  <a:moveTo>
                    <a:pt x="1139808" y="63558"/>
                  </a:moveTo>
                  <a:lnTo>
                    <a:pt x="1096162" y="75262"/>
                  </a:lnTo>
                  <a:lnTo>
                    <a:pt x="1076103" y="107075"/>
                  </a:lnTo>
                  <a:lnTo>
                    <a:pt x="1106029" y="107075"/>
                  </a:lnTo>
                  <a:lnTo>
                    <a:pt x="1106165" y="106509"/>
                  </a:lnTo>
                  <a:lnTo>
                    <a:pt x="1110355" y="99152"/>
                  </a:lnTo>
                  <a:lnTo>
                    <a:pt x="1117227" y="93715"/>
                  </a:lnTo>
                  <a:lnTo>
                    <a:pt x="1126620" y="90346"/>
                  </a:lnTo>
                  <a:lnTo>
                    <a:pt x="1138373" y="89191"/>
                  </a:lnTo>
                  <a:lnTo>
                    <a:pt x="1193577" y="89191"/>
                  </a:lnTo>
                  <a:lnTo>
                    <a:pt x="1185030" y="77375"/>
                  </a:lnTo>
                  <a:lnTo>
                    <a:pt x="1165849" y="67111"/>
                  </a:lnTo>
                  <a:lnTo>
                    <a:pt x="1139808" y="63558"/>
                  </a:lnTo>
                  <a:close/>
                </a:path>
                <a:path extrusionOk="0" h="276859" w="2684780">
                  <a:moveTo>
                    <a:pt x="1365424" y="15455"/>
                  </a:moveTo>
                  <a:lnTo>
                    <a:pt x="1328493" y="15455"/>
                  </a:lnTo>
                  <a:lnTo>
                    <a:pt x="1328493" y="222035"/>
                  </a:lnTo>
                  <a:lnTo>
                    <a:pt x="1357696" y="222035"/>
                  </a:lnTo>
                  <a:lnTo>
                    <a:pt x="1357696" y="70427"/>
                  </a:lnTo>
                  <a:lnTo>
                    <a:pt x="1387392" y="70427"/>
                  </a:lnTo>
                  <a:lnTo>
                    <a:pt x="1365424" y="15455"/>
                  </a:lnTo>
                  <a:close/>
                </a:path>
                <a:path extrusionOk="0" h="276859" w="2684780">
                  <a:moveTo>
                    <a:pt x="1387392" y="70427"/>
                  </a:moveTo>
                  <a:lnTo>
                    <a:pt x="1359979" y="70427"/>
                  </a:lnTo>
                  <a:lnTo>
                    <a:pt x="1420543" y="222035"/>
                  </a:lnTo>
                  <a:lnTo>
                    <a:pt x="1444301" y="222035"/>
                  </a:lnTo>
                  <a:lnTo>
                    <a:pt x="1461037" y="180235"/>
                  </a:lnTo>
                  <a:lnTo>
                    <a:pt x="1431275" y="180235"/>
                  </a:lnTo>
                  <a:lnTo>
                    <a:pt x="1387392" y="70427"/>
                  </a:lnTo>
                  <a:close/>
                </a:path>
                <a:path extrusionOk="0" h="276859" w="2684780">
                  <a:moveTo>
                    <a:pt x="1536351" y="70427"/>
                  </a:moveTo>
                  <a:lnTo>
                    <a:pt x="1507147" y="70427"/>
                  </a:lnTo>
                  <a:lnTo>
                    <a:pt x="1507147" y="222035"/>
                  </a:lnTo>
                  <a:lnTo>
                    <a:pt x="1536351" y="222035"/>
                  </a:lnTo>
                  <a:lnTo>
                    <a:pt x="1536351" y="70427"/>
                  </a:lnTo>
                  <a:close/>
                </a:path>
                <a:path extrusionOk="0" h="276859" w="2684780">
                  <a:moveTo>
                    <a:pt x="1536351" y="15455"/>
                  </a:moveTo>
                  <a:lnTo>
                    <a:pt x="1499420" y="15455"/>
                  </a:lnTo>
                  <a:lnTo>
                    <a:pt x="1433568" y="180235"/>
                  </a:lnTo>
                  <a:lnTo>
                    <a:pt x="1461037" y="180235"/>
                  </a:lnTo>
                  <a:lnTo>
                    <a:pt x="1505001" y="70427"/>
                  </a:lnTo>
                  <a:lnTo>
                    <a:pt x="1536351" y="70427"/>
                  </a:lnTo>
                  <a:lnTo>
                    <a:pt x="1536351" y="15455"/>
                  </a:lnTo>
                  <a:close/>
                </a:path>
                <a:path extrusionOk="0" h="276859" w="2684780">
                  <a:moveTo>
                    <a:pt x="1699205" y="89191"/>
                  </a:moveTo>
                  <a:lnTo>
                    <a:pt x="1644002" y="89191"/>
                  </a:lnTo>
                  <a:lnTo>
                    <a:pt x="1657848" y="90932"/>
                  </a:lnTo>
                  <a:lnTo>
                    <a:pt x="1667789" y="96042"/>
                  </a:lnTo>
                  <a:lnTo>
                    <a:pt x="1673784" y="104347"/>
                  </a:lnTo>
                  <a:lnTo>
                    <a:pt x="1675791" y="115671"/>
                  </a:lnTo>
                  <a:lnTo>
                    <a:pt x="1675791" y="129409"/>
                  </a:lnTo>
                  <a:lnTo>
                    <a:pt x="1633698" y="131849"/>
                  </a:lnTo>
                  <a:lnTo>
                    <a:pt x="1608997" y="136130"/>
                  </a:lnTo>
                  <a:lnTo>
                    <a:pt x="1590806" y="145407"/>
                  </a:lnTo>
                  <a:lnTo>
                    <a:pt x="1579566" y="159465"/>
                  </a:lnTo>
                  <a:lnTo>
                    <a:pt x="1575721" y="178088"/>
                  </a:lnTo>
                  <a:lnTo>
                    <a:pt x="1575766" y="178590"/>
                  </a:lnTo>
                  <a:lnTo>
                    <a:pt x="1579607" y="197492"/>
                  </a:lnTo>
                  <a:lnTo>
                    <a:pt x="1590378" y="212065"/>
                  </a:lnTo>
                  <a:lnTo>
                    <a:pt x="1606705" y="221351"/>
                  </a:lnTo>
                  <a:lnTo>
                    <a:pt x="1627259" y="224610"/>
                  </a:lnTo>
                  <a:lnTo>
                    <a:pt x="1641870" y="222977"/>
                  </a:lnTo>
                  <a:lnTo>
                    <a:pt x="1654601" y="218204"/>
                  </a:lnTo>
                  <a:lnTo>
                    <a:pt x="1665184" y="210479"/>
                  </a:lnTo>
                  <a:lnTo>
                    <a:pt x="1673352" y="199993"/>
                  </a:lnTo>
                  <a:lnTo>
                    <a:pt x="1706565" y="199993"/>
                  </a:lnTo>
                  <a:lnTo>
                    <a:pt x="1706565" y="199847"/>
                  </a:lnTo>
                  <a:lnTo>
                    <a:pt x="1635562" y="199847"/>
                  </a:lnTo>
                  <a:lnTo>
                    <a:pt x="1623976" y="198303"/>
                  </a:lnTo>
                  <a:lnTo>
                    <a:pt x="1614819" y="193833"/>
                  </a:lnTo>
                  <a:lnTo>
                    <a:pt x="1608805" y="186679"/>
                  </a:lnTo>
                  <a:lnTo>
                    <a:pt x="1606642" y="177083"/>
                  </a:lnTo>
                  <a:lnTo>
                    <a:pt x="1606642" y="176800"/>
                  </a:lnTo>
                  <a:lnTo>
                    <a:pt x="1637855" y="153754"/>
                  </a:lnTo>
                  <a:lnTo>
                    <a:pt x="1675791" y="151314"/>
                  </a:lnTo>
                  <a:lnTo>
                    <a:pt x="1706565" y="151314"/>
                  </a:lnTo>
                  <a:lnTo>
                    <a:pt x="1706565" y="115671"/>
                  </a:lnTo>
                  <a:lnTo>
                    <a:pt x="1702511" y="93760"/>
                  </a:lnTo>
                  <a:lnTo>
                    <a:pt x="1699205" y="89191"/>
                  </a:lnTo>
                  <a:close/>
                </a:path>
                <a:path extrusionOk="0" h="276859" w="2684780">
                  <a:moveTo>
                    <a:pt x="1706565" y="199993"/>
                  </a:moveTo>
                  <a:lnTo>
                    <a:pt x="1675791" y="199993"/>
                  </a:lnTo>
                  <a:lnTo>
                    <a:pt x="1675791" y="222035"/>
                  </a:lnTo>
                  <a:lnTo>
                    <a:pt x="1706565" y="222035"/>
                  </a:lnTo>
                  <a:lnTo>
                    <a:pt x="1706565" y="199993"/>
                  </a:lnTo>
                  <a:close/>
                </a:path>
                <a:path extrusionOk="0" h="276859" w="2684780">
                  <a:moveTo>
                    <a:pt x="1706565" y="151314"/>
                  </a:moveTo>
                  <a:lnTo>
                    <a:pt x="1675791" y="151314"/>
                  </a:lnTo>
                  <a:lnTo>
                    <a:pt x="1675791" y="164633"/>
                  </a:lnTo>
                  <a:lnTo>
                    <a:pt x="1672767" y="178590"/>
                  </a:lnTo>
                  <a:lnTo>
                    <a:pt x="1664374" y="189756"/>
                  </a:lnTo>
                  <a:lnTo>
                    <a:pt x="1651633" y="197163"/>
                  </a:lnTo>
                  <a:lnTo>
                    <a:pt x="1635562" y="199847"/>
                  </a:lnTo>
                  <a:lnTo>
                    <a:pt x="1706565" y="199847"/>
                  </a:lnTo>
                  <a:lnTo>
                    <a:pt x="1706565" y="151314"/>
                  </a:lnTo>
                  <a:close/>
                </a:path>
                <a:path extrusionOk="0" h="276859" w="2684780">
                  <a:moveTo>
                    <a:pt x="1645436" y="63558"/>
                  </a:moveTo>
                  <a:lnTo>
                    <a:pt x="1601791" y="75262"/>
                  </a:lnTo>
                  <a:lnTo>
                    <a:pt x="1581731" y="107075"/>
                  </a:lnTo>
                  <a:lnTo>
                    <a:pt x="1611657" y="107075"/>
                  </a:lnTo>
                  <a:lnTo>
                    <a:pt x="1611793" y="106509"/>
                  </a:lnTo>
                  <a:lnTo>
                    <a:pt x="1615984" y="99152"/>
                  </a:lnTo>
                  <a:lnTo>
                    <a:pt x="1622856" y="93715"/>
                  </a:lnTo>
                  <a:lnTo>
                    <a:pt x="1632249" y="90346"/>
                  </a:lnTo>
                  <a:lnTo>
                    <a:pt x="1644002" y="89191"/>
                  </a:lnTo>
                  <a:lnTo>
                    <a:pt x="1699205" y="89191"/>
                  </a:lnTo>
                  <a:lnTo>
                    <a:pt x="1690659" y="77375"/>
                  </a:lnTo>
                  <a:lnTo>
                    <a:pt x="1671478" y="67111"/>
                  </a:lnTo>
                  <a:lnTo>
                    <a:pt x="1645436" y="63558"/>
                  </a:lnTo>
                  <a:close/>
                </a:path>
                <a:path extrusionOk="0" h="276859" w="2684780">
                  <a:moveTo>
                    <a:pt x="1766553" y="0"/>
                  </a:moveTo>
                  <a:lnTo>
                    <a:pt x="1758978" y="1532"/>
                  </a:lnTo>
                  <a:lnTo>
                    <a:pt x="1752786" y="5707"/>
                  </a:lnTo>
                  <a:lnTo>
                    <a:pt x="1748610" y="11896"/>
                  </a:lnTo>
                  <a:lnTo>
                    <a:pt x="1747077" y="19465"/>
                  </a:lnTo>
                  <a:lnTo>
                    <a:pt x="1748610" y="26955"/>
                  </a:lnTo>
                  <a:lnTo>
                    <a:pt x="1752786" y="33103"/>
                  </a:lnTo>
                  <a:lnTo>
                    <a:pt x="1758978" y="37264"/>
                  </a:lnTo>
                  <a:lnTo>
                    <a:pt x="1766553" y="38794"/>
                  </a:lnTo>
                  <a:lnTo>
                    <a:pt x="1774061" y="37264"/>
                  </a:lnTo>
                  <a:lnTo>
                    <a:pt x="1780256" y="33103"/>
                  </a:lnTo>
                  <a:lnTo>
                    <a:pt x="1784466" y="26955"/>
                  </a:lnTo>
                  <a:lnTo>
                    <a:pt x="1786018" y="19465"/>
                  </a:lnTo>
                  <a:lnTo>
                    <a:pt x="1784466" y="11896"/>
                  </a:lnTo>
                  <a:lnTo>
                    <a:pt x="1780256" y="5707"/>
                  </a:lnTo>
                  <a:lnTo>
                    <a:pt x="1774061" y="1532"/>
                  </a:lnTo>
                  <a:lnTo>
                    <a:pt x="1766553" y="0"/>
                  </a:lnTo>
                  <a:close/>
                </a:path>
                <a:path extrusionOk="0" h="276859" w="2684780">
                  <a:moveTo>
                    <a:pt x="1781861" y="66563"/>
                  </a:moveTo>
                  <a:lnTo>
                    <a:pt x="1750941" y="66563"/>
                  </a:lnTo>
                  <a:lnTo>
                    <a:pt x="1750941" y="222035"/>
                  </a:lnTo>
                  <a:lnTo>
                    <a:pt x="1781861" y="222035"/>
                  </a:lnTo>
                  <a:lnTo>
                    <a:pt x="1781861" y="66563"/>
                  </a:lnTo>
                  <a:close/>
                </a:path>
                <a:path extrusionOk="0" h="276859" w="2684780">
                  <a:moveTo>
                    <a:pt x="1869189" y="91044"/>
                  </a:moveTo>
                  <a:lnTo>
                    <a:pt x="1837556" y="91044"/>
                  </a:lnTo>
                  <a:lnTo>
                    <a:pt x="1837556" y="181093"/>
                  </a:lnTo>
                  <a:lnTo>
                    <a:pt x="1840283" y="200268"/>
                  </a:lnTo>
                  <a:lnTo>
                    <a:pt x="1848848" y="213285"/>
                  </a:lnTo>
                  <a:lnTo>
                    <a:pt x="1863826" y="220693"/>
                  </a:lnTo>
                  <a:lnTo>
                    <a:pt x="1885795" y="223040"/>
                  </a:lnTo>
                  <a:lnTo>
                    <a:pt x="1891806" y="223040"/>
                  </a:lnTo>
                  <a:lnTo>
                    <a:pt x="1897533" y="222317"/>
                  </a:lnTo>
                  <a:lnTo>
                    <a:pt x="1902549" y="221459"/>
                  </a:lnTo>
                  <a:lnTo>
                    <a:pt x="1902549" y="197271"/>
                  </a:lnTo>
                  <a:lnTo>
                    <a:pt x="1890811" y="197271"/>
                  </a:lnTo>
                  <a:lnTo>
                    <a:pt x="1880970" y="195936"/>
                  </a:lnTo>
                  <a:lnTo>
                    <a:pt x="1874255" y="191742"/>
                  </a:lnTo>
                  <a:lnTo>
                    <a:pt x="1870413" y="184407"/>
                  </a:lnTo>
                  <a:lnTo>
                    <a:pt x="1869189" y="173649"/>
                  </a:lnTo>
                  <a:lnTo>
                    <a:pt x="1869189" y="91044"/>
                  </a:lnTo>
                  <a:close/>
                </a:path>
                <a:path extrusionOk="0" h="276859" w="2684780">
                  <a:moveTo>
                    <a:pt x="1902549" y="196695"/>
                  </a:moveTo>
                  <a:lnTo>
                    <a:pt x="1898256" y="197124"/>
                  </a:lnTo>
                  <a:lnTo>
                    <a:pt x="1895533" y="197271"/>
                  </a:lnTo>
                  <a:lnTo>
                    <a:pt x="1902549" y="197271"/>
                  </a:lnTo>
                  <a:lnTo>
                    <a:pt x="1902549" y="196695"/>
                  </a:lnTo>
                  <a:close/>
                </a:path>
                <a:path extrusionOk="0" h="276859" w="2684780">
                  <a:moveTo>
                    <a:pt x="1902549" y="66563"/>
                  </a:moveTo>
                  <a:lnTo>
                    <a:pt x="1813222" y="66563"/>
                  </a:lnTo>
                  <a:lnTo>
                    <a:pt x="1813222" y="91044"/>
                  </a:lnTo>
                  <a:lnTo>
                    <a:pt x="1902549" y="91044"/>
                  </a:lnTo>
                  <a:lnTo>
                    <a:pt x="1902549" y="66563"/>
                  </a:lnTo>
                  <a:close/>
                </a:path>
                <a:path extrusionOk="0" h="276859" w="2684780">
                  <a:moveTo>
                    <a:pt x="1869189" y="27339"/>
                  </a:moveTo>
                  <a:lnTo>
                    <a:pt x="1837556" y="27339"/>
                  </a:lnTo>
                  <a:lnTo>
                    <a:pt x="1837556" y="66563"/>
                  </a:lnTo>
                  <a:lnTo>
                    <a:pt x="1869189" y="66563"/>
                  </a:lnTo>
                  <a:lnTo>
                    <a:pt x="1869189" y="27339"/>
                  </a:lnTo>
                  <a:close/>
                </a:path>
                <a:path extrusionOk="0" h="276859" w="2684780">
                  <a:moveTo>
                    <a:pt x="1941490" y="251521"/>
                  </a:moveTo>
                  <a:lnTo>
                    <a:pt x="1941490" y="276002"/>
                  </a:lnTo>
                  <a:lnTo>
                    <a:pt x="1945490" y="276431"/>
                  </a:lnTo>
                  <a:lnTo>
                    <a:pt x="1950076" y="276724"/>
                  </a:lnTo>
                  <a:lnTo>
                    <a:pt x="1953940" y="276724"/>
                  </a:lnTo>
                  <a:lnTo>
                    <a:pt x="1974815" y="274332"/>
                  </a:lnTo>
                  <a:lnTo>
                    <a:pt x="1991020" y="266289"/>
                  </a:lnTo>
                  <a:lnTo>
                    <a:pt x="2003105" y="252097"/>
                  </a:lnTo>
                  <a:lnTo>
                    <a:pt x="1948359" y="252097"/>
                  </a:lnTo>
                  <a:lnTo>
                    <a:pt x="1944495" y="251950"/>
                  </a:lnTo>
                  <a:lnTo>
                    <a:pt x="1941490" y="251521"/>
                  </a:lnTo>
                  <a:close/>
                </a:path>
                <a:path extrusionOk="0" h="276859" w="2684780">
                  <a:moveTo>
                    <a:pt x="1959092" y="66563"/>
                  </a:moveTo>
                  <a:lnTo>
                    <a:pt x="1925595" y="66563"/>
                  </a:lnTo>
                  <a:lnTo>
                    <a:pt x="1982002" y="222181"/>
                  </a:lnTo>
                  <a:lnTo>
                    <a:pt x="1979709" y="230191"/>
                  </a:lnTo>
                  <a:lnTo>
                    <a:pt x="1975467" y="240258"/>
                  </a:lnTo>
                  <a:lnTo>
                    <a:pt x="1969523" y="247050"/>
                  </a:lnTo>
                  <a:lnTo>
                    <a:pt x="1961730" y="250888"/>
                  </a:lnTo>
                  <a:lnTo>
                    <a:pt x="1951940" y="252097"/>
                  </a:lnTo>
                  <a:lnTo>
                    <a:pt x="2003105" y="252097"/>
                  </a:lnTo>
                  <a:lnTo>
                    <a:pt x="2003789" y="251293"/>
                  </a:lnTo>
                  <a:lnTo>
                    <a:pt x="2014357" y="228045"/>
                  </a:lnTo>
                  <a:lnTo>
                    <a:pt x="2027684" y="190831"/>
                  </a:lnTo>
                  <a:lnTo>
                    <a:pt x="1998033" y="190831"/>
                  </a:lnTo>
                  <a:lnTo>
                    <a:pt x="1959092" y="66563"/>
                  </a:lnTo>
                  <a:close/>
                </a:path>
                <a:path extrusionOk="0" h="276859" w="2684780">
                  <a:moveTo>
                    <a:pt x="2072188" y="66563"/>
                  </a:moveTo>
                  <a:lnTo>
                    <a:pt x="2039550" y="66563"/>
                  </a:lnTo>
                  <a:lnTo>
                    <a:pt x="2000755" y="190831"/>
                  </a:lnTo>
                  <a:lnTo>
                    <a:pt x="2027684" y="190831"/>
                  </a:lnTo>
                  <a:lnTo>
                    <a:pt x="2072188" y="66563"/>
                  </a:lnTo>
                  <a:close/>
                </a:path>
                <a:path extrusionOk="0" h="276859" w="2684780">
                  <a:moveTo>
                    <a:pt x="2263732" y="5580"/>
                  </a:moveTo>
                  <a:lnTo>
                    <a:pt x="2236528" y="5580"/>
                  </a:lnTo>
                  <a:lnTo>
                    <a:pt x="2218106" y="34352"/>
                  </a:lnTo>
                  <a:lnTo>
                    <a:pt x="2205214" y="66208"/>
                  </a:lnTo>
                  <a:lnTo>
                    <a:pt x="2197633" y="101329"/>
                  </a:lnTo>
                  <a:lnTo>
                    <a:pt x="2195158" y="139723"/>
                  </a:lnTo>
                  <a:lnTo>
                    <a:pt x="2197636" y="178134"/>
                  </a:lnTo>
                  <a:lnTo>
                    <a:pt x="2205214" y="213178"/>
                  </a:lnTo>
                  <a:lnTo>
                    <a:pt x="2218106" y="245027"/>
                  </a:lnTo>
                  <a:lnTo>
                    <a:pt x="2236528" y="273855"/>
                  </a:lnTo>
                  <a:lnTo>
                    <a:pt x="2263732" y="273855"/>
                  </a:lnTo>
                  <a:lnTo>
                    <a:pt x="2249103" y="248712"/>
                  </a:lnTo>
                  <a:lnTo>
                    <a:pt x="2237442" y="215702"/>
                  </a:lnTo>
                  <a:lnTo>
                    <a:pt x="2229726" y="178236"/>
                  </a:lnTo>
                  <a:lnTo>
                    <a:pt x="2226937" y="139723"/>
                  </a:lnTo>
                  <a:lnTo>
                    <a:pt x="2229735" y="101287"/>
                  </a:lnTo>
                  <a:lnTo>
                    <a:pt x="2237442" y="63848"/>
                  </a:lnTo>
                  <a:lnTo>
                    <a:pt x="2249103" y="30769"/>
                  </a:lnTo>
                  <a:lnTo>
                    <a:pt x="2263732" y="5580"/>
                  </a:lnTo>
                  <a:close/>
                </a:path>
                <a:path extrusionOk="0" h="276859" w="2684780">
                  <a:moveTo>
                    <a:pt x="2425336" y="36930"/>
                  </a:moveTo>
                  <a:lnTo>
                    <a:pt x="2368231" y="36930"/>
                  </a:lnTo>
                  <a:lnTo>
                    <a:pt x="2383482" y="39572"/>
                  </a:lnTo>
                  <a:lnTo>
                    <a:pt x="2394972" y="46899"/>
                  </a:lnTo>
                  <a:lnTo>
                    <a:pt x="2402220" y="58010"/>
                  </a:lnTo>
                  <a:lnTo>
                    <a:pt x="2404743" y="72008"/>
                  </a:lnTo>
                  <a:lnTo>
                    <a:pt x="2404743" y="72437"/>
                  </a:lnTo>
                  <a:lnTo>
                    <a:pt x="2386561" y="109880"/>
                  </a:lnTo>
                  <a:lnTo>
                    <a:pt x="2300956" y="200276"/>
                  </a:lnTo>
                  <a:lnTo>
                    <a:pt x="2300956" y="222035"/>
                  </a:lnTo>
                  <a:lnTo>
                    <a:pt x="2440103" y="222035"/>
                  </a:lnTo>
                  <a:lnTo>
                    <a:pt x="2440103" y="194695"/>
                  </a:lnTo>
                  <a:lnTo>
                    <a:pt x="2344619" y="194695"/>
                  </a:lnTo>
                  <a:lnTo>
                    <a:pt x="2344619" y="191826"/>
                  </a:lnTo>
                  <a:lnTo>
                    <a:pt x="2388419" y="148163"/>
                  </a:lnTo>
                  <a:lnTo>
                    <a:pt x="2426677" y="103646"/>
                  </a:lnTo>
                  <a:lnTo>
                    <a:pt x="2436805" y="69432"/>
                  </a:lnTo>
                  <a:lnTo>
                    <a:pt x="2436805" y="69003"/>
                  </a:lnTo>
                  <a:lnTo>
                    <a:pt x="2431774" y="45479"/>
                  </a:lnTo>
                  <a:lnTo>
                    <a:pt x="2425336" y="36930"/>
                  </a:lnTo>
                  <a:close/>
                </a:path>
                <a:path extrusionOk="0" h="276859" w="2684780">
                  <a:moveTo>
                    <a:pt x="2369948" y="10449"/>
                  </a:moveTo>
                  <a:lnTo>
                    <a:pt x="2341387" y="15200"/>
                  </a:lnTo>
                  <a:lnTo>
                    <a:pt x="2319010" y="28487"/>
                  </a:lnTo>
                  <a:lnTo>
                    <a:pt x="2304388" y="48859"/>
                  </a:lnTo>
                  <a:lnTo>
                    <a:pt x="2299092" y="74866"/>
                  </a:lnTo>
                  <a:lnTo>
                    <a:pt x="2299375" y="75160"/>
                  </a:lnTo>
                  <a:lnTo>
                    <a:pt x="2329436" y="75160"/>
                  </a:lnTo>
                  <a:lnTo>
                    <a:pt x="2329583" y="74730"/>
                  </a:lnTo>
                  <a:lnTo>
                    <a:pt x="2332362" y="59278"/>
                  </a:lnTo>
                  <a:lnTo>
                    <a:pt x="2340214" y="47345"/>
                  </a:lnTo>
                  <a:lnTo>
                    <a:pt x="2352412" y="39655"/>
                  </a:lnTo>
                  <a:lnTo>
                    <a:pt x="2368231" y="36930"/>
                  </a:lnTo>
                  <a:lnTo>
                    <a:pt x="2425336" y="36930"/>
                  </a:lnTo>
                  <a:lnTo>
                    <a:pt x="2417819" y="26949"/>
                  </a:lnTo>
                  <a:lnTo>
                    <a:pt x="2396642" y="14807"/>
                  </a:lnTo>
                  <a:lnTo>
                    <a:pt x="2369948" y="10449"/>
                  </a:lnTo>
                  <a:close/>
                </a:path>
                <a:path extrusionOk="0" h="276859" w="2684780">
                  <a:moveTo>
                    <a:pt x="2564791" y="48532"/>
                  </a:moveTo>
                  <a:lnTo>
                    <a:pt x="2532718" y="48532"/>
                  </a:lnTo>
                  <a:lnTo>
                    <a:pt x="2532718" y="222035"/>
                  </a:lnTo>
                  <a:lnTo>
                    <a:pt x="2564791" y="222035"/>
                  </a:lnTo>
                  <a:lnTo>
                    <a:pt x="2564791" y="48532"/>
                  </a:lnTo>
                  <a:close/>
                </a:path>
                <a:path extrusionOk="0" h="276859" w="2684780">
                  <a:moveTo>
                    <a:pt x="2564791" y="15455"/>
                  </a:moveTo>
                  <a:lnTo>
                    <a:pt x="2532718" y="15455"/>
                  </a:lnTo>
                  <a:lnTo>
                    <a:pt x="2478322" y="54113"/>
                  </a:lnTo>
                  <a:lnTo>
                    <a:pt x="2478322" y="85609"/>
                  </a:lnTo>
                  <a:lnTo>
                    <a:pt x="2530289" y="48532"/>
                  </a:lnTo>
                  <a:lnTo>
                    <a:pt x="2564791" y="48532"/>
                  </a:lnTo>
                  <a:lnTo>
                    <a:pt x="2564791" y="15455"/>
                  </a:lnTo>
                  <a:close/>
                </a:path>
                <a:path extrusionOk="0" h="276859" w="2684780">
                  <a:moveTo>
                    <a:pt x="2642956" y="5580"/>
                  </a:moveTo>
                  <a:lnTo>
                    <a:pt x="2615752" y="5580"/>
                  </a:lnTo>
                  <a:lnTo>
                    <a:pt x="2630380" y="30769"/>
                  </a:lnTo>
                  <a:lnTo>
                    <a:pt x="2642042" y="63848"/>
                  </a:lnTo>
                  <a:lnTo>
                    <a:pt x="2649757" y="101329"/>
                  </a:lnTo>
                  <a:lnTo>
                    <a:pt x="2652547" y="139723"/>
                  </a:lnTo>
                  <a:lnTo>
                    <a:pt x="2649757" y="178236"/>
                  </a:lnTo>
                  <a:lnTo>
                    <a:pt x="2642042" y="215702"/>
                  </a:lnTo>
                  <a:lnTo>
                    <a:pt x="2630380" y="248712"/>
                  </a:lnTo>
                  <a:lnTo>
                    <a:pt x="2615752" y="273855"/>
                  </a:lnTo>
                  <a:lnTo>
                    <a:pt x="2642956" y="273855"/>
                  </a:lnTo>
                  <a:lnTo>
                    <a:pt x="2661293" y="245027"/>
                  </a:lnTo>
                  <a:lnTo>
                    <a:pt x="2674142" y="213178"/>
                  </a:lnTo>
                  <a:lnTo>
                    <a:pt x="2681704" y="178134"/>
                  </a:lnTo>
                  <a:lnTo>
                    <a:pt x="2684180" y="139723"/>
                  </a:lnTo>
                  <a:lnTo>
                    <a:pt x="2681724" y="101287"/>
                  </a:lnTo>
                  <a:lnTo>
                    <a:pt x="2674197" y="66208"/>
                  </a:lnTo>
                  <a:lnTo>
                    <a:pt x="2661355" y="34352"/>
                  </a:lnTo>
                  <a:lnTo>
                    <a:pt x="2642956" y="5580"/>
                  </a:lnTo>
                  <a:close/>
                </a:path>
              </a:pathLst>
            </a:custGeom>
            <a:solidFill>
              <a:srgbClr val="000000">
                <a:alpha val="8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64" name="Google Shape;64;p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8098968" y="9180822"/>
              <a:ext cx="3913325" cy="2767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" name="Google Shape;65;p7"/>
            <p:cNvSpPr/>
            <p:nvPr/>
          </p:nvSpPr>
          <p:spPr>
            <a:xfrm>
              <a:off x="9329559" y="9654156"/>
              <a:ext cx="1435100" cy="10795"/>
            </a:xfrm>
            <a:custGeom>
              <a:rect b="b" l="l" r="r" t="t"/>
              <a:pathLst>
                <a:path extrusionOk="0" h="10795" w="1435100">
                  <a:moveTo>
                    <a:pt x="1434511" y="0"/>
                  </a:moveTo>
                  <a:lnTo>
                    <a:pt x="0" y="0"/>
                  </a:lnTo>
                  <a:lnTo>
                    <a:pt x="0" y="10470"/>
                  </a:lnTo>
                  <a:lnTo>
                    <a:pt x="1434511" y="10470"/>
                  </a:lnTo>
                  <a:lnTo>
                    <a:pt x="14345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66" name="Google Shape;66;p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2113138" y="1719054"/>
              <a:ext cx="7990908" cy="3701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208" y="2145035"/>
              <a:ext cx="3356622" cy="3270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7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565382" y="1945279"/>
              <a:ext cx="6460711" cy="34777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7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3562780" y="2455791"/>
              <a:ext cx="1869329" cy="2961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6"/>
          <p:cNvSpPr/>
          <p:nvPr/>
        </p:nvSpPr>
        <p:spPr>
          <a:xfrm>
            <a:off x="0" y="0"/>
            <a:ext cx="20104100" cy="11308715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FFA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7" name="Google Shape;217;p16"/>
          <p:cNvSpPr/>
          <p:nvPr/>
        </p:nvSpPr>
        <p:spPr>
          <a:xfrm>
            <a:off x="1341214" y="725432"/>
            <a:ext cx="835025" cy="232410"/>
          </a:xfrm>
          <a:custGeom>
            <a:rect b="b" l="l" r="r" t="t"/>
            <a:pathLst>
              <a:path extrusionOk="0" h="232409" w="835025">
                <a:moveTo>
                  <a:pt x="83194" y="32149"/>
                </a:moveTo>
                <a:lnTo>
                  <a:pt x="55708" y="32149"/>
                </a:lnTo>
                <a:lnTo>
                  <a:pt x="55708" y="185531"/>
                </a:lnTo>
                <a:lnTo>
                  <a:pt x="83194" y="185531"/>
                </a:lnTo>
                <a:lnTo>
                  <a:pt x="83194" y="32149"/>
                </a:lnTo>
                <a:close/>
              </a:path>
              <a:path extrusionOk="0" h="232409" w="835025">
                <a:moveTo>
                  <a:pt x="138779" y="8466"/>
                </a:moveTo>
                <a:lnTo>
                  <a:pt x="0" y="8466"/>
                </a:lnTo>
                <a:lnTo>
                  <a:pt x="0" y="32149"/>
                </a:lnTo>
                <a:lnTo>
                  <a:pt x="138779" y="32149"/>
                </a:lnTo>
                <a:lnTo>
                  <a:pt x="138779" y="8466"/>
                </a:lnTo>
                <a:close/>
              </a:path>
              <a:path extrusionOk="0" h="232409" w="835025">
                <a:moveTo>
                  <a:pt x="197310" y="0"/>
                </a:moveTo>
                <a:lnTo>
                  <a:pt x="170683" y="0"/>
                </a:lnTo>
                <a:lnTo>
                  <a:pt x="170683" y="185531"/>
                </a:lnTo>
                <a:lnTo>
                  <a:pt x="197310" y="185531"/>
                </a:lnTo>
                <a:lnTo>
                  <a:pt x="197310" y="107367"/>
                </a:lnTo>
                <a:lnTo>
                  <a:pt x="199513" y="92863"/>
                </a:lnTo>
                <a:lnTo>
                  <a:pt x="205823" y="81891"/>
                </a:lnTo>
                <a:lnTo>
                  <a:pt x="215791" y="74944"/>
                </a:lnTo>
                <a:lnTo>
                  <a:pt x="228968" y="72519"/>
                </a:lnTo>
                <a:lnTo>
                  <a:pt x="197310" y="72519"/>
                </a:lnTo>
                <a:lnTo>
                  <a:pt x="197310" y="0"/>
                </a:lnTo>
                <a:close/>
              </a:path>
              <a:path extrusionOk="0" h="232409" w="835025">
                <a:moveTo>
                  <a:pt x="237926" y="49695"/>
                </a:moveTo>
                <a:lnTo>
                  <a:pt x="224622" y="51260"/>
                </a:lnTo>
                <a:lnTo>
                  <a:pt x="213768" y="55769"/>
                </a:lnTo>
                <a:lnTo>
                  <a:pt x="205330" y="62948"/>
                </a:lnTo>
                <a:lnTo>
                  <a:pt x="199274" y="72519"/>
                </a:lnTo>
                <a:lnTo>
                  <a:pt x="228968" y="72519"/>
                </a:lnTo>
                <a:lnTo>
                  <a:pt x="241685" y="74570"/>
                </a:lnTo>
                <a:lnTo>
                  <a:pt x="250641" y="80740"/>
                </a:lnTo>
                <a:lnTo>
                  <a:pt x="255938" y="91051"/>
                </a:lnTo>
                <a:lnTo>
                  <a:pt x="257681" y="105527"/>
                </a:lnTo>
                <a:lnTo>
                  <a:pt x="257681" y="185531"/>
                </a:lnTo>
                <a:lnTo>
                  <a:pt x="284186" y="185531"/>
                </a:lnTo>
                <a:lnTo>
                  <a:pt x="284186" y="99269"/>
                </a:lnTo>
                <a:lnTo>
                  <a:pt x="281151" y="78115"/>
                </a:lnTo>
                <a:lnTo>
                  <a:pt x="272238" y="62564"/>
                </a:lnTo>
                <a:lnTo>
                  <a:pt x="257733" y="52972"/>
                </a:lnTo>
                <a:lnTo>
                  <a:pt x="237926" y="49695"/>
                </a:lnTo>
                <a:close/>
              </a:path>
              <a:path extrusionOk="0" h="232409" w="835025">
                <a:moveTo>
                  <a:pt x="375970" y="49695"/>
                </a:moveTo>
                <a:lnTo>
                  <a:pt x="350717" y="54698"/>
                </a:lnTo>
                <a:lnTo>
                  <a:pt x="331412" y="68822"/>
                </a:lnTo>
                <a:lnTo>
                  <a:pt x="319078" y="90746"/>
                </a:lnTo>
                <a:lnTo>
                  <a:pt x="314739" y="119147"/>
                </a:lnTo>
                <a:lnTo>
                  <a:pt x="319030" y="147833"/>
                </a:lnTo>
                <a:lnTo>
                  <a:pt x="331397" y="169518"/>
                </a:lnTo>
                <a:lnTo>
                  <a:pt x="351079" y="183288"/>
                </a:lnTo>
                <a:lnTo>
                  <a:pt x="377320" y="188108"/>
                </a:lnTo>
                <a:lnTo>
                  <a:pt x="399985" y="184766"/>
                </a:lnTo>
                <a:lnTo>
                  <a:pt x="416923" y="176098"/>
                </a:lnTo>
                <a:lnTo>
                  <a:pt x="426271" y="166266"/>
                </a:lnTo>
                <a:lnTo>
                  <a:pt x="377933" y="166266"/>
                </a:lnTo>
                <a:lnTo>
                  <a:pt x="363041" y="163547"/>
                </a:lnTo>
                <a:lnTo>
                  <a:pt x="351659" y="155652"/>
                </a:lnTo>
                <a:lnTo>
                  <a:pt x="344302" y="142971"/>
                </a:lnTo>
                <a:lnTo>
                  <a:pt x="341489" y="125896"/>
                </a:lnTo>
                <a:lnTo>
                  <a:pt x="435973" y="125896"/>
                </a:lnTo>
                <a:lnTo>
                  <a:pt x="435973" y="116570"/>
                </a:lnTo>
                <a:lnTo>
                  <a:pt x="434502" y="106877"/>
                </a:lnTo>
                <a:lnTo>
                  <a:pt x="341858" y="106877"/>
                </a:lnTo>
                <a:lnTo>
                  <a:pt x="345636" y="91675"/>
                </a:lnTo>
                <a:lnTo>
                  <a:pt x="353039" y="80602"/>
                </a:lnTo>
                <a:lnTo>
                  <a:pt x="363409" y="73833"/>
                </a:lnTo>
                <a:lnTo>
                  <a:pt x="376092" y="71538"/>
                </a:lnTo>
                <a:lnTo>
                  <a:pt x="421835" y="71538"/>
                </a:lnTo>
                <a:lnTo>
                  <a:pt x="419914" y="68132"/>
                </a:lnTo>
                <a:lnTo>
                  <a:pt x="401031" y="54519"/>
                </a:lnTo>
                <a:lnTo>
                  <a:pt x="375970" y="49695"/>
                </a:lnTo>
                <a:close/>
              </a:path>
              <a:path extrusionOk="0" h="232409" w="835025">
                <a:moveTo>
                  <a:pt x="434500" y="149824"/>
                </a:moveTo>
                <a:lnTo>
                  <a:pt x="408855" y="149946"/>
                </a:lnTo>
                <a:lnTo>
                  <a:pt x="408364" y="150928"/>
                </a:lnTo>
                <a:lnTo>
                  <a:pt x="404662" y="156223"/>
                </a:lnTo>
                <a:lnTo>
                  <a:pt x="398348" y="161174"/>
                </a:lnTo>
                <a:lnTo>
                  <a:pt x="389435" y="164836"/>
                </a:lnTo>
                <a:lnTo>
                  <a:pt x="377933" y="166266"/>
                </a:lnTo>
                <a:lnTo>
                  <a:pt x="426271" y="166266"/>
                </a:lnTo>
                <a:lnTo>
                  <a:pt x="428292" y="164140"/>
                </a:lnTo>
                <a:lnTo>
                  <a:pt x="434255" y="150928"/>
                </a:lnTo>
                <a:lnTo>
                  <a:pt x="434500" y="149824"/>
                </a:lnTo>
                <a:close/>
              </a:path>
              <a:path extrusionOk="0" h="232409" w="835025">
                <a:moveTo>
                  <a:pt x="421835" y="71538"/>
                </a:moveTo>
                <a:lnTo>
                  <a:pt x="376092" y="71538"/>
                </a:lnTo>
                <a:lnTo>
                  <a:pt x="388643" y="73712"/>
                </a:lnTo>
                <a:lnTo>
                  <a:pt x="398824" y="80280"/>
                </a:lnTo>
                <a:lnTo>
                  <a:pt x="406013" y="91312"/>
                </a:lnTo>
                <a:lnTo>
                  <a:pt x="409591" y="106877"/>
                </a:lnTo>
                <a:lnTo>
                  <a:pt x="434502" y="106877"/>
                </a:lnTo>
                <a:lnTo>
                  <a:pt x="431826" y="89245"/>
                </a:lnTo>
                <a:lnTo>
                  <a:pt x="421835" y="71538"/>
                </a:lnTo>
                <a:close/>
              </a:path>
              <a:path extrusionOk="0" h="232409" w="835025">
                <a:moveTo>
                  <a:pt x="524075" y="49695"/>
                </a:moveTo>
                <a:lnTo>
                  <a:pt x="497759" y="54468"/>
                </a:lnTo>
                <a:lnTo>
                  <a:pt x="477908" y="68178"/>
                </a:lnTo>
                <a:lnTo>
                  <a:pt x="465373" y="89918"/>
                </a:lnTo>
                <a:lnTo>
                  <a:pt x="461005" y="118779"/>
                </a:lnTo>
                <a:lnTo>
                  <a:pt x="461005" y="119024"/>
                </a:lnTo>
                <a:lnTo>
                  <a:pt x="465355" y="147937"/>
                </a:lnTo>
                <a:lnTo>
                  <a:pt x="477861" y="169671"/>
                </a:lnTo>
                <a:lnTo>
                  <a:pt x="497707" y="183353"/>
                </a:lnTo>
                <a:lnTo>
                  <a:pt x="524075" y="188108"/>
                </a:lnTo>
                <a:lnTo>
                  <a:pt x="550373" y="183353"/>
                </a:lnTo>
                <a:lnTo>
                  <a:pt x="570182" y="169671"/>
                </a:lnTo>
                <a:lnTo>
                  <a:pt x="572351" y="165898"/>
                </a:lnTo>
                <a:lnTo>
                  <a:pt x="524075" y="165898"/>
                </a:lnTo>
                <a:lnTo>
                  <a:pt x="508776" y="162715"/>
                </a:lnTo>
                <a:lnTo>
                  <a:pt x="497556" y="153551"/>
                </a:lnTo>
                <a:lnTo>
                  <a:pt x="490618" y="138824"/>
                </a:lnTo>
                <a:lnTo>
                  <a:pt x="488246" y="119024"/>
                </a:lnTo>
                <a:lnTo>
                  <a:pt x="488246" y="118779"/>
                </a:lnTo>
                <a:lnTo>
                  <a:pt x="490618" y="98979"/>
                </a:lnTo>
                <a:lnTo>
                  <a:pt x="497556" y="84253"/>
                </a:lnTo>
                <a:lnTo>
                  <a:pt x="508797" y="75071"/>
                </a:lnTo>
                <a:lnTo>
                  <a:pt x="524075" y="71905"/>
                </a:lnTo>
                <a:lnTo>
                  <a:pt x="572310" y="71905"/>
                </a:lnTo>
                <a:lnTo>
                  <a:pt x="570136" y="68132"/>
                </a:lnTo>
                <a:lnTo>
                  <a:pt x="550321" y="54450"/>
                </a:lnTo>
                <a:lnTo>
                  <a:pt x="524075" y="49695"/>
                </a:lnTo>
                <a:close/>
              </a:path>
              <a:path extrusionOk="0" h="232409" w="835025">
                <a:moveTo>
                  <a:pt x="572310" y="71905"/>
                </a:moveTo>
                <a:lnTo>
                  <a:pt x="524075" y="71905"/>
                </a:lnTo>
                <a:lnTo>
                  <a:pt x="539302" y="75071"/>
                </a:lnTo>
                <a:lnTo>
                  <a:pt x="550549" y="84253"/>
                </a:lnTo>
                <a:lnTo>
                  <a:pt x="557517" y="98979"/>
                </a:lnTo>
                <a:lnTo>
                  <a:pt x="559906" y="118779"/>
                </a:lnTo>
                <a:lnTo>
                  <a:pt x="559906" y="119024"/>
                </a:lnTo>
                <a:lnTo>
                  <a:pt x="557517" y="138772"/>
                </a:lnTo>
                <a:lnTo>
                  <a:pt x="550549" y="153505"/>
                </a:lnTo>
                <a:lnTo>
                  <a:pt x="539302" y="162715"/>
                </a:lnTo>
                <a:lnTo>
                  <a:pt x="524075" y="165898"/>
                </a:lnTo>
                <a:lnTo>
                  <a:pt x="572351" y="165898"/>
                </a:lnTo>
                <a:lnTo>
                  <a:pt x="582675" y="147937"/>
                </a:lnTo>
                <a:lnTo>
                  <a:pt x="587023" y="119024"/>
                </a:lnTo>
                <a:lnTo>
                  <a:pt x="587023" y="118779"/>
                </a:lnTo>
                <a:lnTo>
                  <a:pt x="582658" y="89866"/>
                </a:lnTo>
                <a:lnTo>
                  <a:pt x="572310" y="71905"/>
                </a:lnTo>
                <a:close/>
              </a:path>
              <a:path extrusionOk="0" h="232409" w="835025">
                <a:moveTo>
                  <a:pt x="645432" y="52272"/>
                </a:moveTo>
                <a:lnTo>
                  <a:pt x="618804" y="52272"/>
                </a:lnTo>
                <a:lnTo>
                  <a:pt x="618804" y="185531"/>
                </a:lnTo>
                <a:lnTo>
                  <a:pt x="645432" y="185531"/>
                </a:lnTo>
                <a:lnTo>
                  <a:pt x="645432" y="105895"/>
                </a:lnTo>
                <a:lnTo>
                  <a:pt x="647917" y="92802"/>
                </a:lnTo>
                <a:lnTo>
                  <a:pt x="654911" y="82780"/>
                </a:lnTo>
                <a:lnTo>
                  <a:pt x="665724" y="76371"/>
                </a:lnTo>
                <a:lnTo>
                  <a:pt x="679666" y="74114"/>
                </a:lnTo>
                <a:lnTo>
                  <a:pt x="694023" y="74114"/>
                </a:lnTo>
                <a:lnTo>
                  <a:pt x="694023" y="72396"/>
                </a:lnTo>
                <a:lnTo>
                  <a:pt x="645432" y="72396"/>
                </a:lnTo>
                <a:lnTo>
                  <a:pt x="645432" y="52272"/>
                </a:lnTo>
                <a:close/>
              </a:path>
              <a:path extrusionOk="0" h="232409" w="835025">
                <a:moveTo>
                  <a:pt x="694023" y="74114"/>
                </a:moveTo>
                <a:lnTo>
                  <a:pt x="684698" y="74114"/>
                </a:lnTo>
                <a:lnTo>
                  <a:pt x="689238" y="74728"/>
                </a:lnTo>
                <a:lnTo>
                  <a:pt x="694023" y="75709"/>
                </a:lnTo>
                <a:lnTo>
                  <a:pt x="694023" y="74114"/>
                </a:lnTo>
                <a:close/>
              </a:path>
              <a:path extrusionOk="0" h="232409" w="835025">
                <a:moveTo>
                  <a:pt x="686661" y="49941"/>
                </a:moveTo>
                <a:lnTo>
                  <a:pt x="682366" y="49941"/>
                </a:lnTo>
                <a:lnTo>
                  <a:pt x="670068" y="51466"/>
                </a:lnTo>
                <a:lnTo>
                  <a:pt x="660003" y="55877"/>
                </a:lnTo>
                <a:lnTo>
                  <a:pt x="652376" y="62934"/>
                </a:lnTo>
                <a:lnTo>
                  <a:pt x="647395" y="72396"/>
                </a:lnTo>
                <a:lnTo>
                  <a:pt x="694023" y="72396"/>
                </a:lnTo>
                <a:lnTo>
                  <a:pt x="694023" y="51169"/>
                </a:lnTo>
                <a:lnTo>
                  <a:pt x="691324" y="50555"/>
                </a:lnTo>
                <a:lnTo>
                  <a:pt x="686661" y="49941"/>
                </a:lnTo>
                <a:close/>
              </a:path>
              <a:path extrusionOk="0" h="232409" w="835025">
                <a:moveTo>
                  <a:pt x="722490" y="210808"/>
                </a:moveTo>
                <a:lnTo>
                  <a:pt x="722490" y="231791"/>
                </a:lnTo>
                <a:lnTo>
                  <a:pt x="725927" y="232159"/>
                </a:lnTo>
                <a:lnTo>
                  <a:pt x="729853" y="232404"/>
                </a:lnTo>
                <a:lnTo>
                  <a:pt x="733166" y="232404"/>
                </a:lnTo>
                <a:lnTo>
                  <a:pt x="751058" y="230355"/>
                </a:lnTo>
                <a:lnTo>
                  <a:pt x="764947" y="223462"/>
                </a:lnTo>
                <a:lnTo>
                  <a:pt x="775305" y="211299"/>
                </a:lnTo>
                <a:lnTo>
                  <a:pt x="728380" y="211299"/>
                </a:lnTo>
                <a:lnTo>
                  <a:pt x="725067" y="211176"/>
                </a:lnTo>
                <a:lnTo>
                  <a:pt x="722490" y="210808"/>
                </a:lnTo>
                <a:close/>
              </a:path>
              <a:path extrusionOk="0" h="232409" w="835025">
                <a:moveTo>
                  <a:pt x="737584" y="52272"/>
                </a:moveTo>
                <a:lnTo>
                  <a:pt x="708871" y="52272"/>
                </a:lnTo>
                <a:lnTo>
                  <a:pt x="757217" y="185654"/>
                </a:lnTo>
                <a:lnTo>
                  <a:pt x="755254" y="192525"/>
                </a:lnTo>
                <a:lnTo>
                  <a:pt x="751620" y="201153"/>
                </a:lnTo>
                <a:lnTo>
                  <a:pt x="746525" y="206974"/>
                </a:lnTo>
                <a:lnTo>
                  <a:pt x="739844" y="210264"/>
                </a:lnTo>
                <a:lnTo>
                  <a:pt x="731448" y="211299"/>
                </a:lnTo>
                <a:lnTo>
                  <a:pt x="775305" y="211299"/>
                </a:lnTo>
                <a:lnTo>
                  <a:pt x="775891" y="210611"/>
                </a:lnTo>
                <a:lnTo>
                  <a:pt x="784948" y="190685"/>
                </a:lnTo>
                <a:lnTo>
                  <a:pt x="796374" y="158781"/>
                </a:lnTo>
                <a:lnTo>
                  <a:pt x="770959" y="158781"/>
                </a:lnTo>
                <a:lnTo>
                  <a:pt x="737584" y="52272"/>
                </a:lnTo>
                <a:close/>
              </a:path>
              <a:path extrusionOk="0" h="232409" w="835025">
                <a:moveTo>
                  <a:pt x="834521" y="52272"/>
                </a:moveTo>
                <a:lnTo>
                  <a:pt x="806544" y="52272"/>
                </a:lnTo>
                <a:lnTo>
                  <a:pt x="773291" y="158781"/>
                </a:lnTo>
                <a:lnTo>
                  <a:pt x="796374" y="158781"/>
                </a:lnTo>
                <a:lnTo>
                  <a:pt x="834521" y="5227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8" name="Google Shape;218;p16"/>
          <p:cNvSpPr/>
          <p:nvPr/>
        </p:nvSpPr>
        <p:spPr>
          <a:xfrm>
            <a:off x="686333" y="729602"/>
            <a:ext cx="285750" cy="186055"/>
          </a:xfrm>
          <a:custGeom>
            <a:rect b="b" l="l" r="r" t="t"/>
            <a:pathLst>
              <a:path extrusionOk="0" h="186055" w="285750">
                <a:moveTo>
                  <a:pt x="65402" y="0"/>
                </a:moveTo>
                <a:lnTo>
                  <a:pt x="37944" y="6451"/>
                </a:lnTo>
                <a:lnTo>
                  <a:pt x="17378" y="24924"/>
                </a:lnTo>
                <a:lnTo>
                  <a:pt x="4473" y="54096"/>
                </a:lnTo>
                <a:lnTo>
                  <a:pt x="0" y="92642"/>
                </a:lnTo>
                <a:lnTo>
                  <a:pt x="0" y="92888"/>
                </a:lnTo>
                <a:lnTo>
                  <a:pt x="4473" y="131454"/>
                </a:lnTo>
                <a:lnTo>
                  <a:pt x="17378" y="160667"/>
                </a:lnTo>
                <a:lnTo>
                  <a:pt x="37944" y="179183"/>
                </a:lnTo>
                <a:lnTo>
                  <a:pt x="65402" y="185653"/>
                </a:lnTo>
                <a:lnTo>
                  <a:pt x="92807" y="179183"/>
                </a:lnTo>
                <a:lnTo>
                  <a:pt x="110977" y="162830"/>
                </a:lnTo>
                <a:lnTo>
                  <a:pt x="65402" y="162830"/>
                </a:lnTo>
                <a:lnTo>
                  <a:pt x="49473" y="157993"/>
                </a:lnTo>
                <a:lnTo>
                  <a:pt x="37640" y="144102"/>
                </a:lnTo>
                <a:lnTo>
                  <a:pt x="30269" y="122090"/>
                </a:lnTo>
                <a:lnTo>
                  <a:pt x="27731" y="92888"/>
                </a:lnTo>
                <a:lnTo>
                  <a:pt x="27731" y="92642"/>
                </a:lnTo>
                <a:lnTo>
                  <a:pt x="30269" y="63479"/>
                </a:lnTo>
                <a:lnTo>
                  <a:pt x="37640" y="41551"/>
                </a:lnTo>
                <a:lnTo>
                  <a:pt x="49473" y="27745"/>
                </a:lnTo>
                <a:lnTo>
                  <a:pt x="65402" y="22946"/>
                </a:lnTo>
                <a:lnTo>
                  <a:pt x="111176" y="22946"/>
                </a:lnTo>
                <a:lnTo>
                  <a:pt x="92807" y="6451"/>
                </a:lnTo>
                <a:lnTo>
                  <a:pt x="65402" y="0"/>
                </a:lnTo>
                <a:close/>
              </a:path>
              <a:path extrusionOk="0" h="186055" w="285750">
                <a:moveTo>
                  <a:pt x="111176" y="22946"/>
                </a:moveTo>
                <a:lnTo>
                  <a:pt x="65402" y="22946"/>
                </a:lnTo>
                <a:lnTo>
                  <a:pt x="81279" y="27745"/>
                </a:lnTo>
                <a:lnTo>
                  <a:pt x="93118" y="41551"/>
                </a:lnTo>
                <a:lnTo>
                  <a:pt x="100516" y="63479"/>
                </a:lnTo>
                <a:lnTo>
                  <a:pt x="103072" y="92642"/>
                </a:lnTo>
                <a:lnTo>
                  <a:pt x="103072" y="92888"/>
                </a:lnTo>
                <a:lnTo>
                  <a:pt x="100516" y="122090"/>
                </a:lnTo>
                <a:lnTo>
                  <a:pt x="93118" y="144102"/>
                </a:lnTo>
                <a:lnTo>
                  <a:pt x="81279" y="157993"/>
                </a:lnTo>
                <a:lnTo>
                  <a:pt x="65402" y="162830"/>
                </a:lnTo>
                <a:lnTo>
                  <a:pt x="110977" y="162830"/>
                </a:lnTo>
                <a:lnTo>
                  <a:pt x="113380" y="160667"/>
                </a:lnTo>
                <a:lnTo>
                  <a:pt x="126314" y="131454"/>
                </a:lnTo>
                <a:lnTo>
                  <a:pt x="130804" y="92888"/>
                </a:lnTo>
                <a:lnTo>
                  <a:pt x="130804" y="92642"/>
                </a:lnTo>
                <a:lnTo>
                  <a:pt x="126314" y="54096"/>
                </a:lnTo>
                <a:lnTo>
                  <a:pt x="113380" y="24924"/>
                </a:lnTo>
                <a:lnTo>
                  <a:pt x="111176" y="22946"/>
                </a:lnTo>
                <a:close/>
              </a:path>
              <a:path extrusionOk="0" h="186055" w="285750">
                <a:moveTo>
                  <a:pt x="272763" y="22700"/>
                </a:moveTo>
                <a:lnTo>
                  <a:pt x="223815" y="22700"/>
                </a:lnTo>
                <a:lnTo>
                  <a:pt x="236883" y="24965"/>
                </a:lnTo>
                <a:lnTo>
                  <a:pt x="246730" y="31244"/>
                </a:lnTo>
                <a:lnTo>
                  <a:pt x="252942" y="40767"/>
                </a:lnTo>
                <a:lnTo>
                  <a:pt x="255105" y="52763"/>
                </a:lnTo>
                <a:lnTo>
                  <a:pt x="255105" y="53131"/>
                </a:lnTo>
                <a:lnTo>
                  <a:pt x="224919" y="100986"/>
                </a:lnTo>
                <a:lnTo>
                  <a:pt x="166143" y="162707"/>
                </a:lnTo>
                <a:lnTo>
                  <a:pt x="166143" y="181359"/>
                </a:lnTo>
                <a:lnTo>
                  <a:pt x="285413" y="181359"/>
                </a:lnTo>
                <a:lnTo>
                  <a:pt x="285413" y="157922"/>
                </a:lnTo>
                <a:lnTo>
                  <a:pt x="203568" y="157922"/>
                </a:lnTo>
                <a:lnTo>
                  <a:pt x="203568" y="155468"/>
                </a:lnTo>
                <a:lnTo>
                  <a:pt x="241116" y="118043"/>
                </a:lnTo>
                <a:lnTo>
                  <a:pt x="273909" y="79881"/>
                </a:lnTo>
                <a:lnTo>
                  <a:pt x="282591" y="50554"/>
                </a:lnTo>
                <a:lnTo>
                  <a:pt x="282591" y="50186"/>
                </a:lnTo>
                <a:lnTo>
                  <a:pt x="278279" y="30024"/>
                </a:lnTo>
                <a:lnTo>
                  <a:pt x="272763" y="22700"/>
                </a:lnTo>
                <a:close/>
              </a:path>
              <a:path extrusionOk="0" h="186055" w="285750">
                <a:moveTo>
                  <a:pt x="225287" y="0"/>
                </a:moveTo>
                <a:lnTo>
                  <a:pt x="200802" y="4072"/>
                </a:lnTo>
                <a:lnTo>
                  <a:pt x="181619" y="15461"/>
                </a:lnTo>
                <a:lnTo>
                  <a:pt x="169086" y="32923"/>
                </a:lnTo>
                <a:lnTo>
                  <a:pt x="164548" y="55217"/>
                </a:lnTo>
                <a:lnTo>
                  <a:pt x="164794" y="55463"/>
                </a:lnTo>
                <a:lnTo>
                  <a:pt x="190562" y="55463"/>
                </a:lnTo>
                <a:lnTo>
                  <a:pt x="190684" y="55095"/>
                </a:lnTo>
                <a:lnTo>
                  <a:pt x="193065" y="41854"/>
                </a:lnTo>
                <a:lnTo>
                  <a:pt x="199795" y="31627"/>
                </a:lnTo>
                <a:lnTo>
                  <a:pt x="210252" y="25036"/>
                </a:lnTo>
                <a:lnTo>
                  <a:pt x="223815" y="22700"/>
                </a:lnTo>
                <a:lnTo>
                  <a:pt x="272763" y="22700"/>
                </a:lnTo>
                <a:lnTo>
                  <a:pt x="266317" y="14141"/>
                </a:lnTo>
                <a:lnTo>
                  <a:pt x="248166" y="3734"/>
                </a:lnTo>
                <a:lnTo>
                  <a:pt x="225287" y="0"/>
                </a:lnTo>
                <a:close/>
              </a:path>
            </a:pathLst>
          </a:custGeom>
          <a:solidFill>
            <a:srgbClr val="1899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9" name="Google Shape;219;p16"/>
          <p:cNvSpPr/>
          <p:nvPr/>
        </p:nvSpPr>
        <p:spPr>
          <a:xfrm>
            <a:off x="1162268" y="743432"/>
            <a:ext cx="10795" cy="157480"/>
          </a:xfrm>
          <a:custGeom>
            <a:rect b="b" l="l" r="r" t="t"/>
            <a:pathLst>
              <a:path extrusionOk="0" h="157480" w="10794">
                <a:moveTo>
                  <a:pt x="10470" y="5235"/>
                </a:moveTo>
                <a:lnTo>
                  <a:pt x="10470" y="2343"/>
                </a:lnTo>
                <a:lnTo>
                  <a:pt x="8126" y="0"/>
                </a:lnTo>
                <a:lnTo>
                  <a:pt x="2344" y="0"/>
                </a:lnTo>
                <a:lnTo>
                  <a:pt x="0" y="2343"/>
                </a:lnTo>
                <a:lnTo>
                  <a:pt x="0" y="5235"/>
                </a:lnTo>
                <a:lnTo>
                  <a:pt x="10470" y="5235"/>
                </a:lnTo>
                <a:close/>
              </a:path>
              <a:path extrusionOk="0" h="157480" w="10794">
                <a:moveTo>
                  <a:pt x="10470" y="151827"/>
                </a:moveTo>
                <a:lnTo>
                  <a:pt x="10470" y="5235"/>
                </a:lnTo>
                <a:lnTo>
                  <a:pt x="0" y="5235"/>
                </a:lnTo>
                <a:lnTo>
                  <a:pt x="0" y="151827"/>
                </a:lnTo>
                <a:lnTo>
                  <a:pt x="10470" y="151827"/>
                </a:lnTo>
                <a:close/>
              </a:path>
              <a:path extrusionOk="0" h="157480" w="10794">
                <a:moveTo>
                  <a:pt x="10470" y="154718"/>
                </a:moveTo>
                <a:lnTo>
                  <a:pt x="10470" y="151827"/>
                </a:lnTo>
                <a:lnTo>
                  <a:pt x="0" y="151827"/>
                </a:lnTo>
                <a:lnTo>
                  <a:pt x="0" y="154718"/>
                </a:lnTo>
                <a:lnTo>
                  <a:pt x="2344" y="157063"/>
                </a:lnTo>
                <a:lnTo>
                  <a:pt x="8126" y="157063"/>
                </a:lnTo>
                <a:lnTo>
                  <a:pt x="10470" y="154718"/>
                </a:lnTo>
                <a:close/>
              </a:path>
            </a:pathLst>
          </a:custGeom>
          <a:solidFill>
            <a:srgbClr val="000000">
              <a:alpha val="46666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20" name="Google Shape;22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5088" y="2285181"/>
            <a:ext cx="3764424" cy="454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6254" y="3791268"/>
            <a:ext cx="6411378" cy="70453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6"/>
          <p:cNvSpPr/>
          <p:nvPr/>
        </p:nvSpPr>
        <p:spPr>
          <a:xfrm>
            <a:off x="1172739" y="4942258"/>
            <a:ext cx="8041640" cy="10795"/>
          </a:xfrm>
          <a:custGeom>
            <a:rect b="b" l="l" r="r" t="t"/>
            <a:pathLst>
              <a:path extrusionOk="0" h="10795" w="8041640">
                <a:moveTo>
                  <a:pt x="8041639" y="0"/>
                </a:moveTo>
                <a:lnTo>
                  <a:pt x="0" y="0"/>
                </a:lnTo>
                <a:lnTo>
                  <a:pt x="0" y="10470"/>
                </a:lnTo>
                <a:lnTo>
                  <a:pt x="8041639" y="10470"/>
                </a:lnTo>
                <a:lnTo>
                  <a:pt x="804163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23" name="Google Shape;223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80830" y="5403785"/>
            <a:ext cx="7505072" cy="704537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6"/>
          <p:cNvSpPr/>
          <p:nvPr/>
        </p:nvSpPr>
        <p:spPr>
          <a:xfrm>
            <a:off x="1172739" y="6554774"/>
            <a:ext cx="8041640" cy="10795"/>
          </a:xfrm>
          <a:custGeom>
            <a:rect b="b" l="l" r="r" t="t"/>
            <a:pathLst>
              <a:path extrusionOk="0" h="10795" w="8041640">
                <a:moveTo>
                  <a:pt x="8041639" y="0"/>
                </a:moveTo>
                <a:lnTo>
                  <a:pt x="0" y="0"/>
                </a:lnTo>
                <a:lnTo>
                  <a:pt x="0" y="10470"/>
                </a:lnTo>
                <a:lnTo>
                  <a:pt x="8041639" y="10470"/>
                </a:lnTo>
                <a:lnTo>
                  <a:pt x="804163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25" name="Google Shape;225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91702" y="7016299"/>
            <a:ext cx="7113876" cy="348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87151" y="7445605"/>
            <a:ext cx="6159001" cy="777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565062" y="3423981"/>
            <a:ext cx="4188354" cy="4113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618204" y="8033536"/>
            <a:ext cx="2089516" cy="225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7"/>
          <p:cNvSpPr/>
          <p:nvPr/>
        </p:nvSpPr>
        <p:spPr>
          <a:xfrm>
            <a:off x="925176" y="5245777"/>
            <a:ext cx="1574165" cy="5321300"/>
          </a:xfrm>
          <a:custGeom>
            <a:rect b="b" l="l" r="r" t="t"/>
            <a:pathLst>
              <a:path extrusionOk="0" h="5321300" w="1574164">
                <a:moveTo>
                  <a:pt x="387380" y="3939168"/>
                </a:moveTo>
                <a:lnTo>
                  <a:pt x="389412" y="3989596"/>
                </a:lnTo>
                <a:lnTo>
                  <a:pt x="395443" y="4037473"/>
                </a:lnTo>
                <a:lnTo>
                  <a:pt x="405374" y="4082702"/>
                </a:lnTo>
                <a:lnTo>
                  <a:pt x="419108" y="4125185"/>
                </a:lnTo>
                <a:lnTo>
                  <a:pt x="436546" y="4164827"/>
                </a:lnTo>
                <a:lnTo>
                  <a:pt x="457591" y="4201529"/>
                </a:lnTo>
                <a:lnTo>
                  <a:pt x="482145" y="4235196"/>
                </a:lnTo>
                <a:lnTo>
                  <a:pt x="510108" y="4265731"/>
                </a:lnTo>
                <a:lnTo>
                  <a:pt x="541385" y="4293035"/>
                </a:lnTo>
                <a:lnTo>
                  <a:pt x="575875" y="4317014"/>
                </a:lnTo>
                <a:lnTo>
                  <a:pt x="613482" y="4337569"/>
                </a:lnTo>
                <a:lnTo>
                  <a:pt x="654108" y="4354604"/>
                </a:lnTo>
                <a:lnTo>
                  <a:pt x="697653" y="4368022"/>
                </a:lnTo>
                <a:lnTo>
                  <a:pt x="744021" y="4377727"/>
                </a:lnTo>
                <a:lnTo>
                  <a:pt x="793114" y="4383620"/>
                </a:lnTo>
                <a:lnTo>
                  <a:pt x="844832" y="4385606"/>
                </a:lnTo>
                <a:lnTo>
                  <a:pt x="846403" y="4385606"/>
                </a:lnTo>
                <a:lnTo>
                  <a:pt x="899040" y="4383657"/>
                </a:lnTo>
                <a:lnTo>
                  <a:pt x="948607" y="4377920"/>
                </a:lnTo>
                <a:lnTo>
                  <a:pt x="995413" y="4368427"/>
                </a:lnTo>
                <a:lnTo>
                  <a:pt x="1039249" y="4355268"/>
                </a:lnTo>
                <a:lnTo>
                  <a:pt x="1080035" y="4338520"/>
                </a:lnTo>
                <a:lnTo>
                  <a:pt x="1117692" y="4318259"/>
                </a:lnTo>
                <a:lnTo>
                  <a:pt x="1152140" y="4294561"/>
                </a:lnTo>
                <a:lnTo>
                  <a:pt x="1183300" y="4267501"/>
                </a:lnTo>
                <a:lnTo>
                  <a:pt x="1211092" y="4237157"/>
                </a:lnTo>
                <a:lnTo>
                  <a:pt x="1235436" y="4203605"/>
                </a:lnTo>
                <a:lnTo>
                  <a:pt x="1256254" y="4166919"/>
                </a:lnTo>
                <a:lnTo>
                  <a:pt x="1273464" y="4127177"/>
                </a:lnTo>
                <a:lnTo>
                  <a:pt x="1286989" y="4084455"/>
                </a:lnTo>
                <a:lnTo>
                  <a:pt x="1296748" y="4038829"/>
                </a:lnTo>
                <a:lnTo>
                  <a:pt x="1302662" y="3990374"/>
                </a:lnTo>
                <a:lnTo>
                  <a:pt x="1304651" y="3939168"/>
                </a:lnTo>
                <a:lnTo>
                  <a:pt x="1302662" y="3887762"/>
                </a:lnTo>
                <a:lnTo>
                  <a:pt x="1296780" y="3839284"/>
                </a:lnTo>
                <a:lnTo>
                  <a:pt x="1287056" y="3793593"/>
                </a:lnTo>
                <a:lnTo>
                  <a:pt x="1273575" y="3750833"/>
                </a:lnTo>
                <a:lnTo>
                  <a:pt x="1256412" y="3711075"/>
                </a:lnTo>
                <a:lnTo>
                  <a:pt x="1235643" y="3674394"/>
                </a:lnTo>
                <a:lnTo>
                  <a:pt x="1211345" y="3640861"/>
                </a:lnTo>
                <a:lnTo>
                  <a:pt x="1183594" y="3610549"/>
                </a:lnTo>
                <a:lnTo>
                  <a:pt x="1152466" y="3583532"/>
                </a:lnTo>
                <a:lnTo>
                  <a:pt x="1118037" y="3559880"/>
                </a:lnTo>
                <a:lnTo>
                  <a:pt x="1092856" y="3546364"/>
                </a:lnTo>
                <a:lnTo>
                  <a:pt x="1092856" y="3939168"/>
                </a:lnTo>
                <a:lnTo>
                  <a:pt x="1087386" y="3980296"/>
                </a:lnTo>
                <a:lnTo>
                  <a:pt x="1071268" y="4015777"/>
                </a:lnTo>
                <a:lnTo>
                  <a:pt x="1044944" y="4045361"/>
                </a:lnTo>
                <a:lnTo>
                  <a:pt x="1008855" y="4068803"/>
                </a:lnTo>
                <a:lnTo>
                  <a:pt x="963441" y="4085853"/>
                </a:lnTo>
                <a:lnTo>
                  <a:pt x="909143" y="4096265"/>
                </a:lnTo>
                <a:lnTo>
                  <a:pt x="846403" y="4099791"/>
                </a:lnTo>
                <a:lnTo>
                  <a:pt x="844832" y="4099791"/>
                </a:lnTo>
                <a:lnTo>
                  <a:pt x="783376" y="4096182"/>
                </a:lnTo>
                <a:lnTo>
                  <a:pt x="729674" y="4085577"/>
                </a:lnTo>
                <a:lnTo>
                  <a:pt x="684347" y="4068305"/>
                </a:lnTo>
                <a:lnTo>
                  <a:pt x="648014" y="4044698"/>
                </a:lnTo>
                <a:lnTo>
                  <a:pt x="621294" y="4015085"/>
                </a:lnTo>
                <a:lnTo>
                  <a:pt x="604808" y="3979798"/>
                </a:lnTo>
                <a:lnTo>
                  <a:pt x="599175" y="3939168"/>
                </a:lnTo>
                <a:lnTo>
                  <a:pt x="599175" y="3547867"/>
                </a:lnTo>
                <a:lnTo>
                  <a:pt x="575185" y="3560918"/>
                </a:lnTo>
                <a:lnTo>
                  <a:pt x="540732" y="3584803"/>
                </a:lnTo>
                <a:lnTo>
                  <a:pt x="509519" y="3612026"/>
                </a:lnTo>
                <a:lnTo>
                  <a:pt x="481637" y="3642496"/>
                </a:lnTo>
                <a:lnTo>
                  <a:pt x="457177" y="3676124"/>
                </a:lnTo>
                <a:lnTo>
                  <a:pt x="436230" y="3712820"/>
                </a:lnTo>
                <a:lnTo>
                  <a:pt x="418887" y="3752494"/>
                </a:lnTo>
                <a:lnTo>
                  <a:pt x="405240" y="3795055"/>
                </a:lnTo>
                <a:lnTo>
                  <a:pt x="395379" y="3840415"/>
                </a:lnTo>
                <a:lnTo>
                  <a:pt x="389395" y="3888482"/>
                </a:lnTo>
                <a:lnTo>
                  <a:pt x="387380" y="3939168"/>
                </a:lnTo>
                <a:close/>
              </a:path>
              <a:path extrusionOk="0" h="5321300" w="1574164">
                <a:moveTo>
                  <a:pt x="380292" y="4705275"/>
                </a:moveTo>
                <a:lnTo>
                  <a:pt x="380292" y="4993450"/>
                </a:lnTo>
                <a:lnTo>
                  <a:pt x="1284180" y="4993450"/>
                </a:lnTo>
                <a:lnTo>
                  <a:pt x="1284180" y="4705275"/>
                </a:lnTo>
                <a:lnTo>
                  <a:pt x="380292" y="4705275"/>
                </a:lnTo>
                <a:close/>
              </a:path>
              <a:path extrusionOk="0" h="5321300" w="1574164">
                <a:moveTo>
                  <a:pt x="599175" y="3547867"/>
                </a:moveTo>
                <a:lnTo>
                  <a:pt x="599175" y="3939168"/>
                </a:lnTo>
                <a:lnTo>
                  <a:pt x="604808" y="3898537"/>
                </a:lnTo>
                <a:lnTo>
                  <a:pt x="621294" y="3863252"/>
                </a:lnTo>
                <a:lnTo>
                  <a:pt x="648014" y="3833642"/>
                </a:lnTo>
                <a:lnTo>
                  <a:pt x="684347" y="3810036"/>
                </a:lnTo>
                <a:lnTo>
                  <a:pt x="729674" y="3792767"/>
                </a:lnTo>
                <a:lnTo>
                  <a:pt x="783376" y="3782163"/>
                </a:lnTo>
                <a:lnTo>
                  <a:pt x="844832" y="3778555"/>
                </a:lnTo>
                <a:lnTo>
                  <a:pt x="846403" y="3778555"/>
                </a:lnTo>
                <a:lnTo>
                  <a:pt x="908896" y="3782080"/>
                </a:lnTo>
                <a:lnTo>
                  <a:pt x="963097" y="3792492"/>
                </a:lnTo>
                <a:lnTo>
                  <a:pt x="1008525" y="3809542"/>
                </a:lnTo>
                <a:lnTo>
                  <a:pt x="1044697" y="3832982"/>
                </a:lnTo>
                <a:lnTo>
                  <a:pt x="1071131" y="3862565"/>
                </a:lnTo>
                <a:lnTo>
                  <a:pt x="1087345" y="3898043"/>
                </a:lnTo>
                <a:lnTo>
                  <a:pt x="1092856" y="3939168"/>
                </a:lnTo>
                <a:lnTo>
                  <a:pt x="1092856" y="3546364"/>
                </a:lnTo>
                <a:lnTo>
                  <a:pt x="1039580" y="3522968"/>
                </a:lnTo>
                <a:lnTo>
                  <a:pt x="995705" y="3509853"/>
                </a:lnTo>
                <a:lnTo>
                  <a:pt x="948832" y="3500395"/>
                </a:lnTo>
                <a:lnTo>
                  <a:pt x="898911" y="3494662"/>
                </a:lnTo>
                <a:lnTo>
                  <a:pt x="846403" y="3492741"/>
                </a:lnTo>
                <a:lnTo>
                  <a:pt x="844832" y="3492741"/>
                </a:lnTo>
                <a:lnTo>
                  <a:pt x="792855" y="3494710"/>
                </a:lnTo>
                <a:lnTo>
                  <a:pt x="743571" y="3500556"/>
                </a:lnTo>
                <a:lnTo>
                  <a:pt x="697070" y="3510190"/>
                </a:lnTo>
                <a:lnTo>
                  <a:pt x="653445" y="3523522"/>
                </a:lnTo>
                <a:lnTo>
                  <a:pt x="612786" y="3540461"/>
                </a:lnTo>
                <a:lnTo>
                  <a:pt x="599175" y="3547867"/>
                </a:lnTo>
                <a:close/>
              </a:path>
              <a:path extrusionOk="0" h="5321300" w="1574164">
                <a:moveTo>
                  <a:pt x="148016" y="4376945"/>
                </a:moveTo>
                <a:lnTo>
                  <a:pt x="148016" y="5320992"/>
                </a:lnTo>
                <a:lnTo>
                  <a:pt x="380292" y="5320992"/>
                </a:lnTo>
                <a:lnTo>
                  <a:pt x="380292" y="4376945"/>
                </a:lnTo>
                <a:lnTo>
                  <a:pt x="148016" y="4376945"/>
                </a:lnTo>
                <a:close/>
              </a:path>
              <a:path extrusionOk="0" h="5321300" w="1574164">
                <a:moveTo>
                  <a:pt x="407851" y="3040001"/>
                </a:moveTo>
                <a:lnTo>
                  <a:pt x="407851" y="3318736"/>
                </a:lnTo>
                <a:lnTo>
                  <a:pt x="1573931" y="3318736"/>
                </a:lnTo>
                <a:lnTo>
                  <a:pt x="1573931" y="3040001"/>
                </a:lnTo>
                <a:lnTo>
                  <a:pt x="1143242" y="3040001"/>
                </a:lnTo>
                <a:lnTo>
                  <a:pt x="1143242" y="2486083"/>
                </a:lnTo>
                <a:lnTo>
                  <a:pt x="1104490" y="2466077"/>
                </a:lnTo>
                <a:lnTo>
                  <a:pt x="1070019" y="2452782"/>
                </a:lnTo>
                <a:lnTo>
                  <a:pt x="1070019" y="2871514"/>
                </a:lnTo>
                <a:lnTo>
                  <a:pt x="1064946" y="2913453"/>
                </a:lnTo>
                <a:lnTo>
                  <a:pt x="1050066" y="2950490"/>
                </a:lnTo>
                <a:lnTo>
                  <a:pt x="1025890" y="2982060"/>
                </a:lnTo>
                <a:lnTo>
                  <a:pt x="992925" y="3007597"/>
                </a:lnTo>
                <a:lnTo>
                  <a:pt x="951683" y="3026537"/>
                </a:lnTo>
                <a:lnTo>
                  <a:pt x="902672" y="3038316"/>
                </a:lnTo>
                <a:lnTo>
                  <a:pt x="846403" y="3042368"/>
                </a:lnTo>
                <a:lnTo>
                  <a:pt x="844832" y="3042368"/>
                </a:lnTo>
                <a:lnTo>
                  <a:pt x="788360" y="3038399"/>
                </a:lnTo>
                <a:lnTo>
                  <a:pt x="739367" y="3026814"/>
                </a:lnTo>
                <a:lnTo>
                  <a:pt x="698294" y="3008095"/>
                </a:lnTo>
                <a:lnTo>
                  <a:pt x="665581" y="2982723"/>
                </a:lnTo>
                <a:lnTo>
                  <a:pt x="641670" y="2951182"/>
                </a:lnTo>
                <a:lnTo>
                  <a:pt x="627000" y="2913951"/>
                </a:lnTo>
                <a:lnTo>
                  <a:pt x="622012" y="2871514"/>
                </a:lnTo>
                <a:lnTo>
                  <a:pt x="622012" y="2453977"/>
                </a:lnTo>
                <a:lnTo>
                  <a:pt x="588370" y="2467239"/>
                </a:lnTo>
                <a:lnTo>
                  <a:pt x="548903" y="2487943"/>
                </a:lnTo>
                <a:lnTo>
                  <a:pt x="541700" y="2492874"/>
                </a:lnTo>
                <a:lnTo>
                  <a:pt x="541700" y="3040001"/>
                </a:lnTo>
                <a:lnTo>
                  <a:pt x="407851" y="3040001"/>
                </a:lnTo>
                <a:close/>
              </a:path>
              <a:path extrusionOk="0" h="5321300" w="1574164">
                <a:moveTo>
                  <a:pt x="1143242" y="2486083"/>
                </a:moveTo>
                <a:lnTo>
                  <a:pt x="1143242" y="3025049"/>
                </a:lnTo>
                <a:lnTo>
                  <a:pt x="1182037" y="3003763"/>
                </a:lnTo>
                <a:lnTo>
                  <a:pt x="1215845" y="2976638"/>
                </a:lnTo>
                <a:lnTo>
                  <a:pt x="1244309" y="2944101"/>
                </a:lnTo>
                <a:lnTo>
                  <a:pt x="1267070" y="2906579"/>
                </a:lnTo>
                <a:lnTo>
                  <a:pt x="1283772" y="2864497"/>
                </a:lnTo>
                <a:lnTo>
                  <a:pt x="1294055" y="2818284"/>
                </a:lnTo>
                <a:lnTo>
                  <a:pt x="1297562" y="2768365"/>
                </a:lnTo>
                <a:lnTo>
                  <a:pt x="1295048" y="2722245"/>
                </a:lnTo>
                <a:lnTo>
                  <a:pt x="1287570" y="2679088"/>
                </a:lnTo>
                <a:lnTo>
                  <a:pt x="1275226" y="2638969"/>
                </a:lnTo>
                <a:lnTo>
                  <a:pt x="1258116" y="2601959"/>
                </a:lnTo>
                <a:lnTo>
                  <a:pt x="1236336" y="2568130"/>
                </a:lnTo>
                <a:lnTo>
                  <a:pt x="1209986" y="2537555"/>
                </a:lnTo>
                <a:lnTo>
                  <a:pt x="1179163" y="2510307"/>
                </a:lnTo>
                <a:lnTo>
                  <a:pt x="1143965" y="2486456"/>
                </a:lnTo>
                <a:lnTo>
                  <a:pt x="1143242" y="2486083"/>
                </a:lnTo>
                <a:close/>
              </a:path>
              <a:path extrusionOk="0" h="5321300" w="1574164">
                <a:moveTo>
                  <a:pt x="622012" y="2453977"/>
                </a:moveTo>
                <a:lnTo>
                  <a:pt x="622012" y="2871514"/>
                </a:lnTo>
                <a:lnTo>
                  <a:pt x="627083" y="2829367"/>
                </a:lnTo>
                <a:lnTo>
                  <a:pt x="641946" y="2792344"/>
                </a:lnTo>
                <a:lnTo>
                  <a:pt x="666079" y="2760940"/>
                </a:lnTo>
                <a:lnTo>
                  <a:pt x="698958" y="2735651"/>
                </a:lnTo>
                <a:lnTo>
                  <a:pt x="740058" y="2716973"/>
                </a:lnTo>
                <a:lnTo>
                  <a:pt x="788858" y="2705403"/>
                </a:lnTo>
                <a:lnTo>
                  <a:pt x="844832" y="2701436"/>
                </a:lnTo>
                <a:lnTo>
                  <a:pt x="846403" y="2701436"/>
                </a:lnTo>
                <a:lnTo>
                  <a:pt x="902425" y="2705444"/>
                </a:lnTo>
                <a:lnTo>
                  <a:pt x="951340" y="2717110"/>
                </a:lnTo>
                <a:lnTo>
                  <a:pt x="992596" y="2735898"/>
                </a:lnTo>
                <a:lnTo>
                  <a:pt x="1025642" y="2761269"/>
                </a:lnTo>
                <a:lnTo>
                  <a:pt x="1049929" y="2792687"/>
                </a:lnTo>
                <a:lnTo>
                  <a:pt x="1064905" y="2829615"/>
                </a:lnTo>
                <a:lnTo>
                  <a:pt x="1070019" y="2871514"/>
                </a:lnTo>
                <a:lnTo>
                  <a:pt x="1070019" y="2452782"/>
                </a:lnTo>
                <a:lnTo>
                  <a:pt x="1013104" y="2436020"/>
                </a:lnTo>
                <a:lnTo>
                  <a:pt x="961388" y="2426487"/>
                </a:lnTo>
                <a:lnTo>
                  <a:pt x="905789" y="2420714"/>
                </a:lnTo>
                <a:lnTo>
                  <a:pt x="846403" y="2418774"/>
                </a:lnTo>
                <a:lnTo>
                  <a:pt x="844832" y="2418774"/>
                </a:lnTo>
                <a:lnTo>
                  <a:pt x="786041" y="2420781"/>
                </a:lnTo>
                <a:lnTo>
                  <a:pt x="730883" y="2426735"/>
                </a:lnTo>
                <a:lnTo>
                  <a:pt x="679475" y="2436531"/>
                </a:lnTo>
                <a:lnTo>
                  <a:pt x="631933" y="2450067"/>
                </a:lnTo>
                <a:lnTo>
                  <a:pt x="622012" y="2453977"/>
                </a:lnTo>
                <a:close/>
              </a:path>
              <a:path extrusionOk="0" h="5321300" w="1574164">
                <a:moveTo>
                  <a:pt x="394459" y="2768365"/>
                </a:moveTo>
                <a:lnTo>
                  <a:pt x="397739" y="2819607"/>
                </a:lnTo>
                <a:lnTo>
                  <a:pt x="407397" y="2866496"/>
                </a:lnTo>
                <a:lnTo>
                  <a:pt x="423157" y="2908729"/>
                </a:lnTo>
                <a:lnTo>
                  <a:pt x="444743" y="2946005"/>
                </a:lnTo>
                <a:lnTo>
                  <a:pt x="471879" y="2978019"/>
                </a:lnTo>
                <a:lnTo>
                  <a:pt x="504290" y="3004468"/>
                </a:lnTo>
                <a:lnTo>
                  <a:pt x="541700" y="3025049"/>
                </a:lnTo>
                <a:lnTo>
                  <a:pt x="541700" y="2492874"/>
                </a:lnTo>
                <a:lnTo>
                  <a:pt x="482718" y="2539538"/>
                </a:lnTo>
                <a:lnTo>
                  <a:pt x="456231" y="2570221"/>
                </a:lnTo>
                <a:lnTo>
                  <a:pt x="434300" y="2604024"/>
                </a:lnTo>
                <a:lnTo>
                  <a:pt x="417043" y="2640843"/>
                </a:lnTo>
                <a:lnTo>
                  <a:pt x="404573" y="2680575"/>
                </a:lnTo>
                <a:lnTo>
                  <a:pt x="397006" y="2723117"/>
                </a:lnTo>
                <a:lnTo>
                  <a:pt x="394459" y="2768365"/>
                </a:lnTo>
                <a:close/>
              </a:path>
              <a:path extrusionOk="0" h="5321300" w="1574164">
                <a:moveTo>
                  <a:pt x="0" y="2103045"/>
                </a:moveTo>
                <a:lnTo>
                  <a:pt x="7363" y="2149581"/>
                </a:lnTo>
                <a:lnTo>
                  <a:pt x="27916" y="2190185"/>
                </a:lnTo>
                <a:lnTo>
                  <a:pt x="59354" y="2222323"/>
                </a:lnTo>
                <a:lnTo>
                  <a:pt x="99370" y="2243463"/>
                </a:lnTo>
                <a:lnTo>
                  <a:pt x="145660" y="2251072"/>
                </a:lnTo>
                <a:lnTo>
                  <a:pt x="191868" y="2243463"/>
                </a:lnTo>
                <a:lnTo>
                  <a:pt x="231690" y="2222323"/>
                </a:lnTo>
                <a:lnTo>
                  <a:pt x="262895" y="2190185"/>
                </a:lnTo>
                <a:lnTo>
                  <a:pt x="283253" y="2149581"/>
                </a:lnTo>
                <a:lnTo>
                  <a:pt x="290535" y="2103045"/>
                </a:lnTo>
                <a:lnTo>
                  <a:pt x="283253" y="2056509"/>
                </a:lnTo>
                <a:lnTo>
                  <a:pt x="262895" y="2015906"/>
                </a:lnTo>
                <a:lnTo>
                  <a:pt x="231690" y="1983768"/>
                </a:lnTo>
                <a:lnTo>
                  <a:pt x="191868" y="1962628"/>
                </a:lnTo>
                <a:lnTo>
                  <a:pt x="145660" y="1955019"/>
                </a:lnTo>
                <a:lnTo>
                  <a:pt x="99370" y="1962628"/>
                </a:lnTo>
                <a:lnTo>
                  <a:pt x="59354" y="1983768"/>
                </a:lnTo>
                <a:lnTo>
                  <a:pt x="27916" y="2015906"/>
                </a:lnTo>
                <a:lnTo>
                  <a:pt x="7363" y="2056509"/>
                </a:lnTo>
                <a:lnTo>
                  <a:pt x="0" y="2103045"/>
                </a:lnTo>
                <a:close/>
              </a:path>
              <a:path extrusionOk="0" h="5321300" w="1574164">
                <a:moveTo>
                  <a:pt x="407851" y="1963678"/>
                </a:moveTo>
                <a:lnTo>
                  <a:pt x="407851" y="2243198"/>
                </a:lnTo>
                <a:lnTo>
                  <a:pt x="1284180" y="2243198"/>
                </a:lnTo>
                <a:lnTo>
                  <a:pt x="1284180" y="1963678"/>
                </a:lnTo>
                <a:lnTo>
                  <a:pt x="407851" y="1963678"/>
                </a:lnTo>
                <a:close/>
              </a:path>
              <a:path extrusionOk="0" h="5321300" w="1574164">
                <a:moveTo>
                  <a:pt x="387380" y="1345603"/>
                </a:moveTo>
                <a:lnTo>
                  <a:pt x="389248" y="1398201"/>
                </a:lnTo>
                <a:lnTo>
                  <a:pt x="394828" y="1447614"/>
                </a:lnTo>
                <a:lnTo>
                  <a:pt x="404087" y="1493815"/>
                </a:lnTo>
                <a:lnTo>
                  <a:pt x="416992" y="1536773"/>
                </a:lnTo>
                <a:lnTo>
                  <a:pt x="433509" y="1576460"/>
                </a:lnTo>
                <a:lnTo>
                  <a:pt x="453604" y="1612847"/>
                </a:lnTo>
                <a:lnTo>
                  <a:pt x="477246" y="1645906"/>
                </a:lnTo>
                <a:lnTo>
                  <a:pt x="504399" y="1675607"/>
                </a:lnTo>
                <a:lnTo>
                  <a:pt x="535031" y="1701922"/>
                </a:lnTo>
                <a:lnTo>
                  <a:pt x="569108" y="1724821"/>
                </a:lnTo>
                <a:lnTo>
                  <a:pt x="606597" y="1744277"/>
                </a:lnTo>
                <a:lnTo>
                  <a:pt x="647464" y="1760260"/>
                </a:lnTo>
                <a:lnTo>
                  <a:pt x="691676" y="1772741"/>
                </a:lnTo>
                <a:lnTo>
                  <a:pt x="739199" y="1781692"/>
                </a:lnTo>
                <a:lnTo>
                  <a:pt x="790001" y="1787084"/>
                </a:lnTo>
                <a:lnTo>
                  <a:pt x="844047" y="1788887"/>
                </a:lnTo>
                <a:lnTo>
                  <a:pt x="845618" y="1788887"/>
                </a:lnTo>
                <a:lnTo>
                  <a:pt x="899949" y="1787084"/>
                </a:lnTo>
                <a:lnTo>
                  <a:pt x="951018" y="1781692"/>
                </a:lnTo>
                <a:lnTo>
                  <a:pt x="998791" y="1772741"/>
                </a:lnTo>
                <a:lnTo>
                  <a:pt x="1043233" y="1760260"/>
                </a:lnTo>
                <a:lnTo>
                  <a:pt x="1084313" y="1744277"/>
                </a:lnTo>
                <a:lnTo>
                  <a:pt x="1121996" y="1724821"/>
                </a:lnTo>
                <a:lnTo>
                  <a:pt x="1156249" y="1701922"/>
                </a:lnTo>
                <a:lnTo>
                  <a:pt x="1187038" y="1675607"/>
                </a:lnTo>
                <a:lnTo>
                  <a:pt x="1214330" y="1645906"/>
                </a:lnTo>
                <a:lnTo>
                  <a:pt x="1238092" y="1612847"/>
                </a:lnTo>
                <a:lnTo>
                  <a:pt x="1258290" y="1576460"/>
                </a:lnTo>
                <a:lnTo>
                  <a:pt x="1274891" y="1536773"/>
                </a:lnTo>
                <a:lnTo>
                  <a:pt x="1287861" y="1493815"/>
                </a:lnTo>
                <a:lnTo>
                  <a:pt x="1297166" y="1447614"/>
                </a:lnTo>
                <a:lnTo>
                  <a:pt x="1302774" y="1398201"/>
                </a:lnTo>
                <a:lnTo>
                  <a:pt x="1304651" y="1345603"/>
                </a:lnTo>
                <a:lnTo>
                  <a:pt x="1302395" y="1292381"/>
                </a:lnTo>
                <a:lnTo>
                  <a:pt x="1295716" y="1242524"/>
                </a:lnTo>
                <a:lnTo>
                  <a:pt x="1284747" y="1196127"/>
                </a:lnTo>
                <a:lnTo>
                  <a:pt x="1269621" y="1153284"/>
                </a:lnTo>
                <a:lnTo>
                  <a:pt x="1250473" y="1114091"/>
                </a:lnTo>
                <a:lnTo>
                  <a:pt x="1227434" y="1078641"/>
                </a:lnTo>
                <a:lnTo>
                  <a:pt x="1200639" y="1047029"/>
                </a:lnTo>
                <a:lnTo>
                  <a:pt x="1170221" y="1019350"/>
                </a:lnTo>
                <a:lnTo>
                  <a:pt x="1136313" y="995699"/>
                </a:lnTo>
                <a:lnTo>
                  <a:pt x="1099049" y="976169"/>
                </a:lnTo>
                <a:lnTo>
                  <a:pt x="1092856" y="973827"/>
                </a:lnTo>
                <a:lnTo>
                  <a:pt x="1092856" y="1344032"/>
                </a:lnTo>
                <a:lnTo>
                  <a:pt x="1087838" y="1386935"/>
                </a:lnTo>
                <a:lnTo>
                  <a:pt x="1072765" y="1423201"/>
                </a:lnTo>
                <a:lnTo>
                  <a:pt x="1047609" y="1452843"/>
                </a:lnTo>
                <a:lnTo>
                  <a:pt x="1012344" y="1475874"/>
                </a:lnTo>
                <a:lnTo>
                  <a:pt x="966942" y="1492309"/>
                </a:lnTo>
                <a:lnTo>
                  <a:pt x="911375" y="1502160"/>
                </a:lnTo>
                <a:lnTo>
                  <a:pt x="845618" y="1505441"/>
                </a:lnTo>
                <a:lnTo>
                  <a:pt x="844047" y="1505441"/>
                </a:lnTo>
                <a:lnTo>
                  <a:pt x="778915" y="1502202"/>
                </a:lnTo>
                <a:lnTo>
                  <a:pt x="723879" y="1492448"/>
                </a:lnTo>
                <a:lnTo>
                  <a:pt x="678912" y="1476125"/>
                </a:lnTo>
                <a:lnTo>
                  <a:pt x="643986" y="1453177"/>
                </a:lnTo>
                <a:lnTo>
                  <a:pt x="619072" y="1423549"/>
                </a:lnTo>
                <a:lnTo>
                  <a:pt x="604145" y="1387185"/>
                </a:lnTo>
                <a:lnTo>
                  <a:pt x="599175" y="1344032"/>
                </a:lnTo>
                <a:lnTo>
                  <a:pt x="599175" y="973418"/>
                </a:lnTo>
                <a:lnTo>
                  <a:pt x="596562" y="974359"/>
                </a:lnTo>
                <a:lnTo>
                  <a:pt x="558326" y="993617"/>
                </a:lnTo>
                <a:lnTo>
                  <a:pt x="523640" y="1017058"/>
                </a:lnTo>
                <a:lnTo>
                  <a:pt x="492617" y="1044602"/>
                </a:lnTo>
                <a:lnTo>
                  <a:pt x="465368" y="1076169"/>
                </a:lnTo>
                <a:lnTo>
                  <a:pt x="442004" y="1111679"/>
                </a:lnTo>
                <a:lnTo>
                  <a:pt x="422637" y="1151054"/>
                </a:lnTo>
                <a:lnTo>
                  <a:pt x="407380" y="1194214"/>
                </a:lnTo>
                <a:lnTo>
                  <a:pt x="396344" y="1241078"/>
                </a:lnTo>
                <a:lnTo>
                  <a:pt x="389640" y="1291567"/>
                </a:lnTo>
                <a:lnTo>
                  <a:pt x="387380" y="1345603"/>
                </a:lnTo>
                <a:close/>
              </a:path>
              <a:path extrusionOk="0" h="5321300" w="1574164">
                <a:moveTo>
                  <a:pt x="966085" y="943259"/>
                </a:moveTo>
                <a:lnTo>
                  <a:pt x="966085" y="1197576"/>
                </a:lnTo>
                <a:lnTo>
                  <a:pt x="967666" y="1199157"/>
                </a:lnTo>
                <a:lnTo>
                  <a:pt x="1012732" y="1211350"/>
                </a:lnTo>
                <a:lnTo>
                  <a:pt x="1047785" y="1231896"/>
                </a:lnTo>
                <a:lnTo>
                  <a:pt x="1072824" y="1260834"/>
                </a:lnTo>
                <a:lnTo>
                  <a:pt x="1087848" y="1298200"/>
                </a:lnTo>
                <a:lnTo>
                  <a:pt x="1092856" y="1344032"/>
                </a:lnTo>
                <a:lnTo>
                  <a:pt x="1092856" y="973827"/>
                </a:lnTo>
                <a:lnTo>
                  <a:pt x="1058562" y="960856"/>
                </a:lnTo>
                <a:lnTo>
                  <a:pt x="1014985" y="949855"/>
                </a:lnTo>
                <a:lnTo>
                  <a:pt x="968452" y="943259"/>
                </a:lnTo>
                <a:lnTo>
                  <a:pt x="966085" y="943259"/>
                </a:lnTo>
                <a:close/>
              </a:path>
              <a:path extrusionOk="0" h="5321300" w="1574164">
                <a:moveTo>
                  <a:pt x="599175" y="973418"/>
                </a:moveTo>
                <a:lnTo>
                  <a:pt x="599175" y="1344032"/>
                </a:lnTo>
                <a:lnTo>
                  <a:pt x="604844" y="1297364"/>
                </a:lnTo>
                <a:lnTo>
                  <a:pt x="621473" y="1259426"/>
                </a:lnTo>
                <a:lnTo>
                  <a:pt x="648496" y="1230256"/>
                </a:lnTo>
                <a:lnTo>
                  <a:pt x="685345" y="1209892"/>
                </a:lnTo>
                <a:lnTo>
                  <a:pt x="731454" y="1198371"/>
                </a:lnTo>
                <a:lnTo>
                  <a:pt x="733024" y="1197576"/>
                </a:lnTo>
                <a:lnTo>
                  <a:pt x="732239" y="943259"/>
                </a:lnTo>
                <a:lnTo>
                  <a:pt x="731454" y="942473"/>
                </a:lnTo>
                <a:lnTo>
                  <a:pt x="683237" y="948707"/>
                </a:lnTo>
                <a:lnTo>
                  <a:pt x="638236" y="959362"/>
                </a:lnTo>
                <a:lnTo>
                  <a:pt x="599175" y="973418"/>
                </a:lnTo>
                <a:close/>
              </a:path>
              <a:path extrusionOk="0" h="5321300" w="1574164">
                <a:moveTo>
                  <a:pt x="1033015" y="544067"/>
                </a:moveTo>
                <a:lnTo>
                  <a:pt x="1033015" y="814917"/>
                </a:lnTo>
                <a:lnTo>
                  <a:pt x="1038523" y="814917"/>
                </a:lnTo>
                <a:lnTo>
                  <a:pt x="1111274" y="796328"/>
                </a:lnTo>
                <a:lnTo>
                  <a:pt x="1175408" y="757791"/>
                </a:lnTo>
                <a:lnTo>
                  <a:pt x="1203600" y="731002"/>
                </a:lnTo>
                <a:lnTo>
                  <a:pt x="1228868" y="699177"/>
                </a:lnTo>
                <a:lnTo>
                  <a:pt x="1250953" y="662300"/>
                </a:lnTo>
                <a:lnTo>
                  <a:pt x="1269599" y="620354"/>
                </a:lnTo>
                <a:lnTo>
                  <a:pt x="1284549" y="573323"/>
                </a:lnTo>
                <a:lnTo>
                  <a:pt x="1295545" y="521191"/>
                </a:lnTo>
                <a:lnTo>
                  <a:pt x="1302332" y="463942"/>
                </a:lnTo>
                <a:lnTo>
                  <a:pt x="1304651" y="401558"/>
                </a:lnTo>
                <a:lnTo>
                  <a:pt x="1302253" y="343706"/>
                </a:lnTo>
                <a:lnTo>
                  <a:pt x="1295177" y="289249"/>
                </a:lnTo>
                <a:lnTo>
                  <a:pt x="1283601" y="238500"/>
                </a:lnTo>
                <a:lnTo>
                  <a:pt x="1267703" y="191769"/>
                </a:lnTo>
                <a:lnTo>
                  <a:pt x="1247660" y="149368"/>
                </a:lnTo>
                <a:lnTo>
                  <a:pt x="1223651" y="111610"/>
                </a:lnTo>
                <a:lnTo>
                  <a:pt x="1195852" y="78805"/>
                </a:lnTo>
                <a:lnTo>
                  <a:pt x="1164442" y="51267"/>
                </a:lnTo>
                <a:lnTo>
                  <a:pt x="1129598" y="29305"/>
                </a:lnTo>
                <a:lnTo>
                  <a:pt x="1116468" y="23766"/>
                </a:lnTo>
                <a:lnTo>
                  <a:pt x="1116468" y="400773"/>
                </a:lnTo>
                <a:lnTo>
                  <a:pt x="1110477" y="454805"/>
                </a:lnTo>
                <a:lnTo>
                  <a:pt x="1093932" y="495846"/>
                </a:lnTo>
                <a:lnTo>
                  <a:pt x="1068972" y="524781"/>
                </a:lnTo>
                <a:lnTo>
                  <a:pt x="1037738" y="542496"/>
                </a:lnTo>
                <a:lnTo>
                  <a:pt x="1033015" y="544067"/>
                </a:lnTo>
                <a:close/>
              </a:path>
              <a:path extrusionOk="0" h="5321300" w="1574164">
                <a:moveTo>
                  <a:pt x="387380" y="409432"/>
                </a:moveTo>
                <a:lnTo>
                  <a:pt x="389635" y="466461"/>
                </a:lnTo>
                <a:lnTo>
                  <a:pt x="396296" y="519694"/>
                </a:lnTo>
                <a:lnTo>
                  <a:pt x="407212" y="568907"/>
                </a:lnTo>
                <a:lnTo>
                  <a:pt x="422228" y="613880"/>
                </a:lnTo>
                <a:lnTo>
                  <a:pt x="441192" y="654392"/>
                </a:lnTo>
                <a:lnTo>
                  <a:pt x="463950" y="690221"/>
                </a:lnTo>
                <a:lnTo>
                  <a:pt x="490350" y="721145"/>
                </a:lnTo>
                <a:lnTo>
                  <a:pt x="520238" y="746943"/>
                </a:lnTo>
                <a:lnTo>
                  <a:pt x="553462" y="767394"/>
                </a:lnTo>
                <a:lnTo>
                  <a:pt x="589867" y="782275"/>
                </a:lnTo>
                <a:lnTo>
                  <a:pt x="629302" y="791367"/>
                </a:lnTo>
                <a:lnTo>
                  <a:pt x="671613" y="794447"/>
                </a:lnTo>
                <a:lnTo>
                  <a:pt x="672398" y="794447"/>
                </a:lnTo>
                <a:lnTo>
                  <a:pt x="720437" y="790395"/>
                </a:lnTo>
                <a:lnTo>
                  <a:pt x="764092" y="778269"/>
                </a:lnTo>
                <a:lnTo>
                  <a:pt x="803262" y="758117"/>
                </a:lnTo>
                <a:lnTo>
                  <a:pt x="837846" y="729984"/>
                </a:lnTo>
                <a:lnTo>
                  <a:pt x="867742" y="693915"/>
                </a:lnTo>
                <a:lnTo>
                  <a:pt x="892850" y="649958"/>
                </a:lnTo>
                <a:lnTo>
                  <a:pt x="913068" y="598157"/>
                </a:lnTo>
                <a:lnTo>
                  <a:pt x="928296" y="538559"/>
                </a:lnTo>
                <a:lnTo>
                  <a:pt x="958211" y="387380"/>
                </a:lnTo>
                <a:lnTo>
                  <a:pt x="972100" y="336734"/>
                </a:lnTo>
                <a:lnTo>
                  <a:pt x="989607" y="302841"/>
                </a:lnTo>
                <a:lnTo>
                  <a:pt x="1011690" y="283857"/>
                </a:lnTo>
                <a:lnTo>
                  <a:pt x="1039308" y="277939"/>
                </a:lnTo>
                <a:lnTo>
                  <a:pt x="1040104" y="277939"/>
                </a:lnTo>
                <a:lnTo>
                  <a:pt x="1071963" y="286612"/>
                </a:lnTo>
                <a:lnTo>
                  <a:pt x="1095999" y="311304"/>
                </a:lnTo>
                <a:lnTo>
                  <a:pt x="1111179" y="350022"/>
                </a:lnTo>
                <a:lnTo>
                  <a:pt x="1116468" y="400773"/>
                </a:lnTo>
                <a:lnTo>
                  <a:pt x="1116468" y="23766"/>
                </a:lnTo>
                <a:lnTo>
                  <a:pt x="1091498" y="13232"/>
                </a:lnTo>
                <a:lnTo>
                  <a:pt x="1050320" y="3360"/>
                </a:lnTo>
                <a:lnTo>
                  <a:pt x="1006241" y="0"/>
                </a:lnTo>
                <a:lnTo>
                  <a:pt x="1005456" y="0"/>
                </a:lnTo>
                <a:lnTo>
                  <a:pt x="958802" y="3906"/>
                </a:lnTo>
                <a:lnTo>
                  <a:pt x="917306" y="15748"/>
                </a:lnTo>
                <a:lnTo>
                  <a:pt x="880739" y="35709"/>
                </a:lnTo>
                <a:lnTo>
                  <a:pt x="848868" y="63975"/>
                </a:lnTo>
                <a:lnTo>
                  <a:pt x="821463" y="100730"/>
                </a:lnTo>
                <a:lnTo>
                  <a:pt x="798293" y="146158"/>
                </a:lnTo>
                <a:lnTo>
                  <a:pt x="779127" y="200444"/>
                </a:lnTo>
                <a:lnTo>
                  <a:pt x="763735" y="263772"/>
                </a:lnTo>
                <a:lnTo>
                  <a:pt x="733820" y="414940"/>
                </a:lnTo>
                <a:lnTo>
                  <a:pt x="719620" y="467375"/>
                </a:lnTo>
                <a:lnTo>
                  <a:pt x="702322" y="501357"/>
                </a:lnTo>
                <a:lnTo>
                  <a:pt x="680892" y="519690"/>
                </a:lnTo>
                <a:lnTo>
                  <a:pt x="654294" y="525177"/>
                </a:lnTo>
                <a:lnTo>
                  <a:pt x="652713" y="525177"/>
                </a:lnTo>
                <a:lnTo>
                  <a:pt x="619940" y="516835"/>
                </a:lnTo>
                <a:lnTo>
                  <a:pt x="595434" y="493287"/>
                </a:lnTo>
                <a:lnTo>
                  <a:pt x="580082" y="456747"/>
                </a:lnTo>
                <a:lnTo>
                  <a:pt x="574767" y="409432"/>
                </a:lnTo>
                <a:lnTo>
                  <a:pt x="574767" y="40475"/>
                </a:lnTo>
                <a:lnTo>
                  <a:pt x="544269" y="54959"/>
                </a:lnTo>
                <a:lnTo>
                  <a:pt x="511614" y="77652"/>
                </a:lnTo>
                <a:lnTo>
                  <a:pt x="481678" y="106493"/>
                </a:lnTo>
                <a:lnTo>
                  <a:pt x="454965" y="141496"/>
                </a:lnTo>
                <a:lnTo>
                  <a:pt x="431978" y="182675"/>
                </a:lnTo>
                <a:lnTo>
                  <a:pt x="413223" y="230044"/>
                </a:lnTo>
                <a:lnTo>
                  <a:pt x="399202" y="283617"/>
                </a:lnTo>
                <a:lnTo>
                  <a:pt x="390420" y="343408"/>
                </a:lnTo>
                <a:lnTo>
                  <a:pt x="387380" y="409432"/>
                </a:lnTo>
                <a:close/>
              </a:path>
              <a:path extrusionOk="0" h="5321300" w="1574164">
                <a:moveTo>
                  <a:pt x="574767" y="40475"/>
                </a:moveTo>
                <a:lnTo>
                  <a:pt x="574767" y="409432"/>
                </a:lnTo>
                <a:lnTo>
                  <a:pt x="581730" y="357922"/>
                </a:lnTo>
                <a:lnTo>
                  <a:pt x="599765" y="319181"/>
                </a:lnTo>
                <a:lnTo>
                  <a:pt x="624591" y="293284"/>
                </a:lnTo>
                <a:lnTo>
                  <a:pt x="651927" y="280305"/>
                </a:lnTo>
                <a:lnTo>
                  <a:pt x="657445" y="278724"/>
                </a:lnTo>
                <a:lnTo>
                  <a:pt x="657445" y="23622"/>
                </a:lnTo>
                <a:lnTo>
                  <a:pt x="652713" y="23713"/>
                </a:lnTo>
                <a:lnTo>
                  <a:pt x="615720" y="27958"/>
                </a:lnTo>
                <a:lnTo>
                  <a:pt x="579139" y="38398"/>
                </a:lnTo>
                <a:lnTo>
                  <a:pt x="574767" y="40475"/>
                </a:lnTo>
                <a:close/>
              </a:path>
            </a:pathLst>
          </a:custGeom>
          <a:solidFill>
            <a:srgbClr val="000000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4" name="Google Shape;234;p17"/>
          <p:cNvSpPr/>
          <p:nvPr/>
        </p:nvSpPr>
        <p:spPr>
          <a:xfrm>
            <a:off x="8397169" y="1265310"/>
            <a:ext cx="5413375" cy="723900"/>
          </a:xfrm>
          <a:custGeom>
            <a:rect b="b" l="l" r="r" t="t"/>
            <a:pathLst>
              <a:path extrusionOk="0" h="723900" w="5413375">
                <a:moveTo>
                  <a:pt x="103073" y="49695"/>
                </a:moveTo>
                <a:lnTo>
                  <a:pt x="0" y="49695"/>
                </a:lnTo>
                <a:lnTo>
                  <a:pt x="0" y="713687"/>
                </a:lnTo>
                <a:lnTo>
                  <a:pt x="103073" y="713687"/>
                </a:lnTo>
                <a:lnTo>
                  <a:pt x="103073" y="49695"/>
                </a:lnTo>
                <a:close/>
              </a:path>
              <a:path extrusionOk="0" h="723900" w="5413375">
                <a:moveTo>
                  <a:pt x="357994" y="213968"/>
                </a:moveTo>
                <a:lnTo>
                  <a:pt x="258141" y="213968"/>
                </a:lnTo>
                <a:lnTo>
                  <a:pt x="258141" y="713687"/>
                </a:lnTo>
                <a:lnTo>
                  <a:pt x="357994" y="713687"/>
                </a:lnTo>
                <a:lnTo>
                  <a:pt x="357994" y="420573"/>
                </a:lnTo>
                <a:lnTo>
                  <a:pt x="366255" y="366182"/>
                </a:lnTo>
                <a:lnTo>
                  <a:pt x="389916" y="325035"/>
                </a:lnTo>
                <a:lnTo>
                  <a:pt x="427295" y="298986"/>
                </a:lnTo>
                <a:lnTo>
                  <a:pt x="476711" y="289891"/>
                </a:lnTo>
                <a:lnTo>
                  <a:pt x="357994" y="289891"/>
                </a:lnTo>
                <a:lnTo>
                  <a:pt x="357994" y="213968"/>
                </a:lnTo>
                <a:close/>
              </a:path>
              <a:path extrusionOk="0" h="723900" w="5413375">
                <a:moveTo>
                  <a:pt x="510302" y="204304"/>
                </a:moveTo>
                <a:lnTo>
                  <a:pt x="460412" y="210171"/>
                </a:lnTo>
                <a:lnTo>
                  <a:pt x="419711" y="227082"/>
                </a:lnTo>
                <a:lnTo>
                  <a:pt x="388068" y="254000"/>
                </a:lnTo>
                <a:lnTo>
                  <a:pt x="365356" y="289891"/>
                </a:lnTo>
                <a:lnTo>
                  <a:pt x="476711" y="289891"/>
                </a:lnTo>
                <a:lnTo>
                  <a:pt x="524401" y="297584"/>
                </a:lnTo>
                <a:lnTo>
                  <a:pt x="557984" y="320721"/>
                </a:lnTo>
                <a:lnTo>
                  <a:pt x="577849" y="359388"/>
                </a:lnTo>
                <a:lnTo>
                  <a:pt x="584385" y="413671"/>
                </a:lnTo>
                <a:lnTo>
                  <a:pt x="584385" y="713687"/>
                </a:lnTo>
                <a:lnTo>
                  <a:pt x="683777" y="713687"/>
                </a:lnTo>
                <a:lnTo>
                  <a:pt x="683777" y="390203"/>
                </a:lnTo>
                <a:lnTo>
                  <a:pt x="678692" y="335052"/>
                </a:lnTo>
                <a:lnTo>
                  <a:pt x="663650" y="289039"/>
                </a:lnTo>
                <a:lnTo>
                  <a:pt x="638970" y="252562"/>
                </a:lnTo>
                <a:lnTo>
                  <a:pt x="604973" y="226016"/>
                </a:lnTo>
                <a:lnTo>
                  <a:pt x="561977" y="209798"/>
                </a:lnTo>
                <a:lnTo>
                  <a:pt x="510302" y="204304"/>
                </a:lnTo>
                <a:close/>
              </a:path>
              <a:path extrusionOk="0" h="723900" w="5413375">
                <a:moveTo>
                  <a:pt x="958484" y="292652"/>
                </a:moveTo>
                <a:lnTo>
                  <a:pt x="856792" y="292652"/>
                </a:lnTo>
                <a:lnTo>
                  <a:pt x="856792" y="582084"/>
                </a:lnTo>
                <a:lnTo>
                  <a:pt x="862275" y="632240"/>
                </a:lnTo>
                <a:lnTo>
                  <a:pt x="879704" y="671088"/>
                </a:lnTo>
                <a:lnTo>
                  <a:pt x="909768" y="697147"/>
                </a:lnTo>
                <a:lnTo>
                  <a:pt x="953505" y="712118"/>
                </a:lnTo>
                <a:lnTo>
                  <a:pt x="1011863" y="716908"/>
                </a:lnTo>
                <a:lnTo>
                  <a:pt x="1026164" y="716505"/>
                </a:lnTo>
                <a:lnTo>
                  <a:pt x="1039988" y="715412"/>
                </a:lnTo>
                <a:lnTo>
                  <a:pt x="1053207" y="713802"/>
                </a:lnTo>
                <a:lnTo>
                  <a:pt x="1065694" y="711846"/>
                </a:lnTo>
                <a:lnTo>
                  <a:pt x="1065694" y="634081"/>
                </a:lnTo>
                <a:lnTo>
                  <a:pt x="1027967" y="634081"/>
                </a:lnTo>
                <a:lnTo>
                  <a:pt x="996340" y="629789"/>
                </a:lnTo>
                <a:lnTo>
                  <a:pt x="974763" y="616308"/>
                </a:lnTo>
                <a:lnTo>
                  <a:pt x="962418" y="592733"/>
                </a:lnTo>
                <a:lnTo>
                  <a:pt x="958484" y="558157"/>
                </a:lnTo>
                <a:lnTo>
                  <a:pt x="958484" y="292652"/>
                </a:lnTo>
                <a:close/>
              </a:path>
              <a:path extrusionOk="0" h="723900" w="5413375">
                <a:moveTo>
                  <a:pt x="1065694" y="632240"/>
                </a:moveTo>
                <a:lnTo>
                  <a:pt x="1056112" y="633110"/>
                </a:lnTo>
                <a:lnTo>
                  <a:pt x="1047349" y="633678"/>
                </a:lnTo>
                <a:lnTo>
                  <a:pt x="1038326" y="633988"/>
                </a:lnTo>
                <a:lnTo>
                  <a:pt x="1027967" y="634081"/>
                </a:lnTo>
                <a:lnTo>
                  <a:pt x="1065694" y="634081"/>
                </a:lnTo>
                <a:lnTo>
                  <a:pt x="1065694" y="632240"/>
                </a:lnTo>
                <a:close/>
              </a:path>
              <a:path extrusionOk="0" h="723900" w="5413375">
                <a:moveTo>
                  <a:pt x="1065694" y="213968"/>
                </a:moveTo>
                <a:lnTo>
                  <a:pt x="778567" y="213968"/>
                </a:lnTo>
                <a:lnTo>
                  <a:pt x="778567" y="292652"/>
                </a:lnTo>
                <a:lnTo>
                  <a:pt x="1065694" y="292652"/>
                </a:lnTo>
                <a:lnTo>
                  <a:pt x="1065694" y="213968"/>
                </a:lnTo>
                <a:close/>
              </a:path>
              <a:path extrusionOk="0" h="723900" w="5413375">
                <a:moveTo>
                  <a:pt x="958484" y="87887"/>
                </a:moveTo>
                <a:lnTo>
                  <a:pt x="856792" y="87887"/>
                </a:lnTo>
                <a:lnTo>
                  <a:pt x="856792" y="213968"/>
                </a:lnTo>
                <a:lnTo>
                  <a:pt x="958484" y="213968"/>
                </a:lnTo>
                <a:lnTo>
                  <a:pt x="958484" y="87887"/>
                </a:lnTo>
                <a:close/>
              </a:path>
              <a:path extrusionOk="0" h="723900" w="5413375">
                <a:moveTo>
                  <a:pt x="1281970" y="213968"/>
                </a:moveTo>
                <a:lnTo>
                  <a:pt x="1182120" y="213968"/>
                </a:lnTo>
                <a:lnTo>
                  <a:pt x="1182120" y="713687"/>
                </a:lnTo>
                <a:lnTo>
                  <a:pt x="1281970" y="713687"/>
                </a:lnTo>
                <a:lnTo>
                  <a:pt x="1281970" y="415052"/>
                </a:lnTo>
                <a:lnTo>
                  <a:pt x="1291288" y="365952"/>
                </a:lnTo>
                <a:lnTo>
                  <a:pt x="1317516" y="328371"/>
                </a:lnTo>
                <a:lnTo>
                  <a:pt x="1358064" y="304336"/>
                </a:lnTo>
                <a:lnTo>
                  <a:pt x="1410343" y="295873"/>
                </a:lnTo>
                <a:lnTo>
                  <a:pt x="1464184" y="295873"/>
                </a:lnTo>
                <a:lnTo>
                  <a:pt x="1464184" y="289432"/>
                </a:lnTo>
                <a:lnTo>
                  <a:pt x="1281970" y="289432"/>
                </a:lnTo>
                <a:lnTo>
                  <a:pt x="1281970" y="213968"/>
                </a:lnTo>
                <a:close/>
              </a:path>
              <a:path extrusionOk="0" h="723900" w="5413375">
                <a:moveTo>
                  <a:pt x="1464184" y="295873"/>
                </a:moveTo>
                <a:lnTo>
                  <a:pt x="1410343" y="295873"/>
                </a:lnTo>
                <a:lnTo>
                  <a:pt x="1424192" y="296290"/>
                </a:lnTo>
                <a:lnTo>
                  <a:pt x="1437609" y="297484"/>
                </a:lnTo>
                <a:lnTo>
                  <a:pt x="1450853" y="299368"/>
                </a:lnTo>
                <a:lnTo>
                  <a:pt x="1464184" y="301855"/>
                </a:lnTo>
                <a:lnTo>
                  <a:pt x="1464184" y="295873"/>
                </a:lnTo>
                <a:close/>
              </a:path>
              <a:path extrusionOk="0" h="723900" w="5413375">
                <a:moveTo>
                  <a:pt x="1420468" y="205225"/>
                </a:moveTo>
                <a:lnTo>
                  <a:pt x="1374354" y="210941"/>
                </a:lnTo>
                <a:lnTo>
                  <a:pt x="1336610" y="227484"/>
                </a:lnTo>
                <a:lnTo>
                  <a:pt x="1308010" y="253950"/>
                </a:lnTo>
                <a:lnTo>
                  <a:pt x="1289331" y="289432"/>
                </a:lnTo>
                <a:lnTo>
                  <a:pt x="1464184" y="289432"/>
                </a:lnTo>
                <a:lnTo>
                  <a:pt x="1464184" y="209827"/>
                </a:lnTo>
                <a:lnTo>
                  <a:pt x="1455347" y="208137"/>
                </a:lnTo>
                <a:lnTo>
                  <a:pt x="1444568" y="206663"/>
                </a:lnTo>
                <a:lnTo>
                  <a:pt x="1432669" y="205620"/>
                </a:lnTo>
                <a:lnTo>
                  <a:pt x="1420468" y="205225"/>
                </a:lnTo>
                <a:close/>
              </a:path>
              <a:path extrusionOk="0" h="723900" w="5413375">
                <a:moveTo>
                  <a:pt x="1758217" y="204304"/>
                </a:moveTo>
                <a:lnTo>
                  <a:pt x="1711569" y="207901"/>
                </a:lnTo>
                <a:lnTo>
                  <a:pt x="1669359" y="218494"/>
                </a:lnTo>
                <a:lnTo>
                  <a:pt x="1631867" y="235782"/>
                </a:lnTo>
                <a:lnTo>
                  <a:pt x="1599374" y="259466"/>
                </a:lnTo>
                <a:lnTo>
                  <a:pt x="1572159" y="289248"/>
                </a:lnTo>
                <a:lnTo>
                  <a:pt x="1550504" y="324829"/>
                </a:lnTo>
                <a:lnTo>
                  <a:pt x="1534689" y="365908"/>
                </a:lnTo>
                <a:lnTo>
                  <a:pt x="1524995" y="412187"/>
                </a:lnTo>
                <a:lnTo>
                  <a:pt x="1521701" y="463367"/>
                </a:lnTo>
                <a:lnTo>
                  <a:pt x="1521701" y="464287"/>
                </a:lnTo>
                <a:lnTo>
                  <a:pt x="1524980" y="515588"/>
                </a:lnTo>
                <a:lnTo>
                  <a:pt x="1534636" y="561931"/>
                </a:lnTo>
                <a:lnTo>
                  <a:pt x="1550402" y="603030"/>
                </a:lnTo>
                <a:lnTo>
                  <a:pt x="1572007" y="638595"/>
                </a:lnTo>
                <a:lnTo>
                  <a:pt x="1599184" y="668339"/>
                </a:lnTo>
                <a:lnTo>
                  <a:pt x="1631662" y="691974"/>
                </a:lnTo>
                <a:lnTo>
                  <a:pt x="1669173" y="709213"/>
                </a:lnTo>
                <a:lnTo>
                  <a:pt x="1711448" y="719767"/>
                </a:lnTo>
                <a:lnTo>
                  <a:pt x="1758217" y="723349"/>
                </a:lnTo>
                <a:lnTo>
                  <a:pt x="1804852" y="719767"/>
                </a:lnTo>
                <a:lnTo>
                  <a:pt x="1847021" y="709213"/>
                </a:lnTo>
                <a:lnTo>
                  <a:pt x="1884453" y="691974"/>
                </a:lnTo>
                <a:lnTo>
                  <a:pt x="1916873" y="668339"/>
                </a:lnTo>
                <a:lnTo>
                  <a:pt x="1942670" y="640063"/>
                </a:lnTo>
                <a:lnTo>
                  <a:pt x="1758217" y="640063"/>
                </a:lnTo>
                <a:lnTo>
                  <a:pt x="1711200" y="632428"/>
                </a:lnTo>
                <a:lnTo>
                  <a:pt x="1673748" y="610128"/>
                </a:lnTo>
                <a:lnTo>
                  <a:pt x="1646368" y="574067"/>
                </a:lnTo>
                <a:lnTo>
                  <a:pt x="1629568" y="525152"/>
                </a:lnTo>
                <a:lnTo>
                  <a:pt x="1623855" y="464287"/>
                </a:lnTo>
                <a:lnTo>
                  <a:pt x="1623855" y="463367"/>
                </a:lnTo>
                <a:lnTo>
                  <a:pt x="1629568" y="402502"/>
                </a:lnTo>
                <a:lnTo>
                  <a:pt x="1646368" y="353587"/>
                </a:lnTo>
                <a:lnTo>
                  <a:pt x="1673748" y="317526"/>
                </a:lnTo>
                <a:lnTo>
                  <a:pt x="1711200" y="295226"/>
                </a:lnTo>
                <a:lnTo>
                  <a:pt x="1758217" y="287591"/>
                </a:lnTo>
                <a:lnTo>
                  <a:pt x="1942517" y="287591"/>
                </a:lnTo>
                <a:lnTo>
                  <a:pt x="1916683" y="259315"/>
                </a:lnTo>
                <a:lnTo>
                  <a:pt x="1884248" y="235680"/>
                </a:lnTo>
                <a:lnTo>
                  <a:pt x="1846836" y="218441"/>
                </a:lnTo>
                <a:lnTo>
                  <a:pt x="1804731" y="207886"/>
                </a:lnTo>
                <a:lnTo>
                  <a:pt x="1758217" y="204304"/>
                </a:lnTo>
                <a:close/>
              </a:path>
              <a:path extrusionOk="0" h="723900" w="5413375">
                <a:moveTo>
                  <a:pt x="1942517" y="287591"/>
                </a:moveTo>
                <a:lnTo>
                  <a:pt x="1758217" y="287591"/>
                </a:lnTo>
                <a:lnTo>
                  <a:pt x="1805057" y="295226"/>
                </a:lnTo>
                <a:lnTo>
                  <a:pt x="1842487" y="317526"/>
                </a:lnTo>
                <a:lnTo>
                  <a:pt x="1869934" y="353587"/>
                </a:lnTo>
                <a:lnTo>
                  <a:pt x="1886822" y="402502"/>
                </a:lnTo>
                <a:lnTo>
                  <a:pt x="1892580" y="463367"/>
                </a:lnTo>
                <a:lnTo>
                  <a:pt x="1892580" y="464287"/>
                </a:lnTo>
                <a:lnTo>
                  <a:pt x="1886822" y="524975"/>
                </a:lnTo>
                <a:lnTo>
                  <a:pt x="1869934" y="573868"/>
                </a:lnTo>
                <a:lnTo>
                  <a:pt x="1842487" y="609995"/>
                </a:lnTo>
                <a:lnTo>
                  <a:pt x="1805057" y="632384"/>
                </a:lnTo>
                <a:lnTo>
                  <a:pt x="1758217" y="640063"/>
                </a:lnTo>
                <a:lnTo>
                  <a:pt x="1942670" y="640063"/>
                </a:lnTo>
                <a:lnTo>
                  <a:pt x="1965591" y="603030"/>
                </a:lnTo>
                <a:lnTo>
                  <a:pt x="1981344" y="561931"/>
                </a:lnTo>
                <a:lnTo>
                  <a:pt x="1990995" y="515588"/>
                </a:lnTo>
                <a:lnTo>
                  <a:pt x="1994273" y="464287"/>
                </a:lnTo>
                <a:lnTo>
                  <a:pt x="1994273" y="463367"/>
                </a:lnTo>
                <a:lnTo>
                  <a:pt x="1990980" y="412066"/>
                </a:lnTo>
                <a:lnTo>
                  <a:pt x="1981291" y="365722"/>
                </a:lnTo>
                <a:lnTo>
                  <a:pt x="1965489" y="324624"/>
                </a:lnTo>
                <a:lnTo>
                  <a:pt x="1943858" y="289059"/>
                </a:lnTo>
                <a:lnTo>
                  <a:pt x="1942517" y="287591"/>
                </a:lnTo>
                <a:close/>
              </a:path>
              <a:path extrusionOk="0" h="723900" w="5413375">
                <a:moveTo>
                  <a:pt x="2295667" y="205225"/>
                </a:moveTo>
                <a:lnTo>
                  <a:pt x="2250306" y="209824"/>
                </a:lnTo>
                <a:lnTo>
                  <a:pt x="2209735" y="223300"/>
                </a:lnTo>
                <a:lnTo>
                  <a:pt x="2174340" y="245166"/>
                </a:lnTo>
                <a:lnTo>
                  <a:pt x="2144510" y="274937"/>
                </a:lnTo>
                <a:lnTo>
                  <a:pt x="2120634" y="312128"/>
                </a:lnTo>
                <a:lnTo>
                  <a:pt x="2103099" y="356253"/>
                </a:lnTo>
                <a:lnTo>
                  <a:pt x="2092293" y="406828"/>
                </a:lnTo>
                <a:lnTo>
                  <a:pt x="2088605" y="463367"/>
                </a:lnTo>
                <a:lnTo>
                  <a:pt x="2088605" y="464287"/>
                </a:lnTo>
                <a:lnTo>
                  <a:pt x="2092350" y="520410"/>
                </a:lnTo>
                <a:lnTo>
                  <a:pt x="2103293" y="570746"/>
                </a:lnTo>
                <a:lnTo>
                  <a:pt x="2120998" y="614774"/>
                </a:lnTo>
                <a:lnTo>
                  <a:pt x="2145029" y="651969"/>
                </a:lnTo>
                <a:lnTo>
                  <a:pt x="2174947" y="681810"/>
                </a:lnTo>
                <a:lnTo>
                  <a:pt x="2210318" y="703772"/>
                </a:lnTo>
                <a:lnTo>
                  <a:pt x="2250703" y="717333"/>
                </a:lnTo>
                <a:lnTo>
                  <a:pt x="2295667" y="721969"/>
                </a:lnTo>
                <a:lnTo>
                  <a:pt x="2345112" y="716081"/>
                </a:lnTo>
                <a:lnTo>
                  <a:pt x="2387869" y="699019"/>
                </a:lnTo>
                <a:lnTo>
                  <a:pt x="2422948" y="671691"/>
                </a:lnTo>
                <a:lnTo>
                  <a:pt x="2448034" y="636842"/>
                </a:lnTo>
                <a:lnTo>
                  <a:pt x="2324200" y="636842"/>
                </a:lnTo>
                <a:lnTo>
                  <a:pt x="2278116" y="629189"/>
                </a:lnTo>
                <a:lnTo>
                  <a:pt x="2240888" y="606980"/>
                </a:lnTo>
                <a:lnTo>
                  <a:pt x="2213313" y="571343"/>
                </a:lnTo>
                <a:lnTo>
                  <a:pt x="2196184" y="523403"/>
                </a:lnTo>
                <a:lnTo>
                  <a:pt x="2190298" y="464287"/>
                </a:lnTo>
                <a:lnTo>
                  <a:pt x="2190298" y="463367"/>
                </a:lnTo>
                <a:lnTo>
                  <a:pt x="2196184" y="404251"/>
                </a:lnTo>
                <a:lnTo>
                  <a:pt x="2213242" y="356510"/>
                </a:lnTo>
                <a:lnTo>
                  <a:pt x="2240888" y="320673"/>
                </a:lnTo>
                <a:lnTo>
                  <a:pt x="2278116" y="298465"/>
                </a:lnTo>
                <a:lnTo>
                  <a:pt x="2324200" y="290812"/>
                </a:lnTo>
                <a:lnTo>
                  <a:pt x="2447740" y="290812"/>
                </a:lnTo>
                <a:lnTo>
                  <a:pt x="2423726" y="256668"/>
                </a:lnTo>
                <a:lnTo>
                  <a:pt x="2388215" y="228980"/>
                </a:lnTo>
                <a:lnTo>
                  <a:pt x="2344853" y="211386"/>
                </a:lnTo>
                <a:lnTo>
                  <a:pt x="2295667" y="205225"/>
                </a:lnTo>
                <a:close/>
              </a:path>
              <a:path extrusionOk="0" h="723900" w="5413375">
                <a:moveTo>
                  <a:pt x="2556570" y="635001"/>
                </a:moveTo>
                <a:lnTo>
                  <a:pt x="2457180" y="635001"/>
                </a:lnTo>
                <a:lnTo>
                  <a:pt x="2457180" y="713687"/>
                </a:lnTo>
                <a:lnTo>
                  <a:pt x="2556570" y="713687"/>
                </a:lnTo>
                <a:lnTo>
                  <a:pt x="2556570" y="635001"/>
                </a:lnTo>
                <a:close/>
              </a:path>
              <a:path extrusionOk="0" h="723900" w="5413375">
                <a:moveTo>
                  <a:pt x="2447740" y="290812"/>
                </a:moveTo>
                <a:lnTo>
                  <a:pt x="2324200" y="290812"/>
                </a:lnTo>
                <a:lnTo>
                  <a:pt x="2369978" y="298509"/>
                </a:lnTo>
                <a:lnTo>
                  <a:pt x="2407276" y="320806"/>
                </a:lnTo>
                <a:lnTo>
                  <a:pt x="2435120" y="356510"/>
                </a:lnTo>
                <a:lnTo>
                  <a:pt x="2452540" y="404427"/>
                </a:lnTo>
                <a:lnTo>
                  <a:pt x="2458562" y="463367"/>
                </a:lnTo>
                <a:lnTo>
                  <a:pt x="2458562" y="464287"/>
                </a:lnTo>
                <a:lnTo>
                  <a:pt x="2452584" y="523226"/>
                </a:lnTo>
                <a:lnTo>
                  <a:pt x="2435253" y="571144"/>
                </a:lnTo>
                <a:lnTo>
                  <a:pt x="2407475" y="606848"/>
                </a:lnTo>
                <a:lnTo>
                  <a:pt x="2370155" y="629145"/>
                </a:lnTo>
                <a:lnTo>
                  <a:pt x="2324200" y="636842"/>
                </a:lnTo>
                <a:lnTo>
                  <a:pt x="2448034" y="636842"/>
                </a:lnTo>
                <a:lnTo>
                  <a:pt x="2449358" y="635001"/>
                </a:lnTo>
                <a:lnTo>
                  <a:pt x="2556570" y="635001"/>
                </a:lnTo>
                <a:lnTo>
                  <a:pt x="2556570" y="293113"/>
                </a:lnTo>
                <a:lnTo>
                  <a:pt x="2449358" y="293113"/>
                </a:lnTo>
                <a:lnTo>
                  <a:pt x="2447740" y="290812"/>
                </a:lnTo>
                <a:close/>
              </a:path>
              <a:path extrusionOk="0" h="723900" w="5413375">
                <a:moveTo>
                  <a:pt x="2556570" y="17946"/>
                </a:moveTo>
                <a:lnTo>
                  <a:pt x="2457180" y="17946"/>
                </a:lnTo>
                <a:lnTo>
                  <a:pt x="2457180" y="293113"/>
                </a:lnTo>
                <a:lnTo>
                  <a:pt x="2556570" y="293113"/>
                </a:lnTo>
                <a:lnTo>
                  <a:pt x="2556570" y="17946"/>
                </a:lnTo>
                <a:close/>
              </a:path>
              <a:path extrusionOk="0" h="723900" w="5413375">
                <a:moveTo>
                  <a:pt x="2800447" y="213968"/>
                </a:moveTo>
                <a:lnTo>
                  <a:pt x="2700597" y="213968"/>
                </a:lnTo>
                <a:lnTo>
                  <a:pt x="2700597" y="537450"/>
                </a:lnTo>
                <a:lnTo>
                  <a:pt x="2705448" y="592282"/>
                </a:lnTo>
                <a:lnTo>
                  <a:pt x="2719934" y="638222"/>
                </a:lnTo>
                <a:lnTo>
                  <a:pt x="2743908" y="674747"/>
                </a:lnTo>
                <a:lnTo>
                  <a:pt x="2777289" y="701433"/>
                </a:lnTo>
                <a:lnTo>
                  <a:pt x="2819949" y="717791"/>
                </a:lnTo>
                <a:lnTo>
                  <a:pt x="2871775" y="723349"/>
                </a:lnTo>
                <a:lnTo>
                  <a:pt x="2922087" y="717619"/>
                </a:lnTo>
                <a:lnTo>
                  <a:pt x="2963686" y="700975"/>
                </a:lnTo>
                <a:lnTo>
                  <a:pt x="2996140" y="674236"/>
                </a:lnTo>
                <a:lnTo>
                  <a:pt x="3019016" y="638222"/>
                </a:lnTo>
                <a:lnTo>
                  <a:pt x="3126238" y="638222"/>
                </a:lnTo>
                <a:lnTo>
                  <a:pt x="3126238" y="637762"/>
                </a:lnTo>
                <a:lnTo>
                  <a:pt x="2903983" y="637762"/>
                </a:lnTo>
                <a:lnTo>
                  <a:pt x="2856941" y="630069"/>
                </a:lnTo>
                <a:lnTo>
                  <a:pt x="2824780" y="606932"/>
                </a:lnTo>
                <a:lnTo>
                  <a:pt x="2806337" y="568266"/>
                </a:lnTo>
                <a:lnTo>
                  <a:pt x="2800447" y="513983"/>
                </a:lnTo>
                <a:lnTo>
                  <a:pt x="2800447" y="213968"/>
                </a:lnTo>
                <a:close/>
              </a:path>
              <a:path extrusionOk="0" h="723900" w="5413375">
                <a:moveTo>
                  <a:pt x="3126238" y="638222"/>
                </a:moveTo>
                <a:lnTo>
                  <a:pt x="3026838" y="638222"/>
                </a:lnTo>
                <a:lnTo>
                  <a:pt x="3026838" y="713687"/>
                </a:lnTo>
                <a:lnTo>
                  <a:pt x="3126238" y="713687"/>
                </a:lnTo>
                <a:lnTo>
                  <a:pt x="3126238" y="638222"/>
                </a:lnTo>
                <a:close/>
              </a:path>
              <a:path extrusionOk="0" h="723900" w="5413375">
                <a:moveTo>
                  <a:pt x="3126238" y="213968"/>
                </a:moveTo>
                <a:lnTo>
                  <a:pt x="3026838" y="213968"/>
                </a:lnTo>
                <a:lnTo>
                  <a:pt x="3026838" y="507081"/>
                </a:lnTo>
                <a:lnTo>
                  <a:pt x="3018901" y="561471"/>
                </a:lnTo>
                <a:lnTo>
                  <a:pt x="2995433" y="602618"/>
                </a:lnTo>
                <a:lnTo>
                  <a:pt x="2956955" y="628667"/>
                </a:lnTo>
                <a:lnTo>
                  <a:pt x="2903983" y="637762"/>
                </a:lnTo>
                <a:lnTo>
                  <a:pt x="3126238" y="637762"/>
                </a:lnTo>
                <a:lnTo>
                  <a:pt x="3126238" y="213968"/>
                </a:lnTo>
                <a:close/>
              </a:path>
              <a:path extrusionOk="0" h="723900" w="5413375">
                <a:moveTo>
                  <a:pt x="3480081" y="204304"/>
                </a:moveTo>
                <a:lnTo>
                  <a:pt x="3433618" y="207914"/>
                </a:lnTo>
                <a:lnTo>
                  <a:pt x="3391641" y="218527"/>
                </a:lnTo>
                <a:lnTo>
                  <a:pt x="3354413" y="235816"/>
                </a:lnTo>
                <a:lnTo>
                  <a:pt x="3322195" y="259456"/>
                </a:lnTo>
                <a:lnTo>
                  <a:pt x="3295249" y="289122"/>
                </a:lnTo>
                <a:lnTo>
                  <a:pt x="3273836" y="324488"/>
                </a:lnTo>
                <a:lnTo>
                  <a:pt x="3258216" y="365228"/>
                </a:lnTo>
                <a:lnTo>
                  <a:pt x="3248653" y="411016"/>
                </a:lnTo>
                <a:lnTo>
                  <a:pt x="3245407" y="461526"/>
                </a:lnTo>
                <a:lnTo>
                  <a:pt x="3245407" y="462446"/>
                </a:lnTo>
                <a:lnTo>
                  <a:pt x="3248669" y="513932"/>
                </a:lnTo>
                <a:lnTo>
                  <a:pt x="3258275" y="560509"/>
                </a:lnTo>
                <a:lnTo>
                  <a:pt x="3273955" y="601871"/>
                </a:lnTo>
                <a:lnTo>
                  <a:pt x="3295441" y="637711"/>
                </a:lnTo>
                <a:lnTo>
                  <a:pt x="3322464" y="667723"/>
                </a:lnTo>
                <a:lnTo>
                  <a:pt x="3354755" y="691599"/>
                </a:lnTo>
                <a:lnTo>
                  <a:pt x="3392044" y="709034"/>
                </a:lnTo>
                <a:lnTo>
                  <a:pt x="3434062" y="719719"/>
                </a:lnTo>
                <a:lnTo>
                  <a:pt x="3480542" y="723349"/>
                </a:lnTo>
                <a:lnTo>
                  <a:pt x="3538058" y="717957"/>
                </a:lnTo>
                <a:lnTo>
                  <a:pt x="3586805" y="702455"/>
                </a:lnTo>
                <a:lnTo>
                  <a:pt x="3626757" y="677853"/>
                </a:lnTo>
                <a:lnTo>
                  <a:pt x="3657889" y="645159"/>
                </a:lnTo>
                <a:lnTo>
                  <a:pt x="3660744" y="640063"/>
                </a:lnTo>
                <a:lnTo>
                  <a:pt x="3480542" y="640063"/>
                </a:lnTo>
                <a:lnTo>
                  <a:pt x="3435036" y="632193"/>
                </a:lnTo>
                <a:lnTo>
                  <a:pt x="3397989" y="609347"/>
                </a:lnTo>
                <a:lnTo>
                  <a:pt x="3370351" y="572675"/>
                </a:lnTo>
                <a:lnTo>
                  <a:pt x="3353072" y="523326"/>
                </a:lnTo>
                <a:lnTo>
                  <a:pt x="3347101" y="462446"/>
                </a:lnTo>
                <a:lnTo>
                  <a:pt x="3347101" y="461526"/>
                </a:lnTo>
                <a:lnTo>
                  <a:pt x="3352983" y="402090"/>
                </a:lnTo>
                <a:lnTo>
                  <a:pt x="3370086" y="353785"/>
                </a:lnTo>
                <a:lnTo>
                  <a:pt x="3397591" y="317806"/>
                </a:lnTo>
                <a:lnTo>
                  <a:pt x="3434682" y="295343"/>
                </a:lnTo>
                <a:lnTo>
                  <a:pt x="3480542" y="287591"/>
                </a:lnTo>
                <a:lnTo>
                  <a:pt x="3661798" y="287591"/>
                </a:lnTo>
                <a:lnTo>
                  <a:pt x="3660705" y="285563"/>
                </a:lnTo>
                <a:lnTo>
                  <a:pt x="3629233" y="251872"/>
                </a:lnTo>
                <a:lnTo>
                  <a:pt x="3588443" y="226272"/>
                </a:lnTo>
                <a:lnTo>
                  <a:pt x="3538628" y="210003"/>
                </a:lnTo>
                <a:lnTo>
                  <a:pt x="3480081" y="204304"/>
                </a:lnTo>
                <a:close/>
              </a:path>
              <a:path extrusionOk="0" h="723900" w="5413375">
                <a:moveTo>
                  <a:pt x="3694514" y="555396"/>
                </a:moveTo>
                <a:lnTo>
                  <a:pt x="3598800" y="555396"/>
                </a:lnTo>
                <a:lnTo>
                  <a:pt x="3597878" y="557697"/>
                </a:lnTo>
                <a:lnTo>
                  <a:pt x="3581552" y="593279"/>
                </a:lnTo>
                <a:lnTo>
                  <a:pt x="3556640" y="619069"/>
                </a:lnTo>
                <a:lnTo>
                  <a:pt x="3523014" y="634764"/>
                </a:lnTo>
                <a:lnTo>
                  <a:pt x="3480542" y="640063"/>
                </a:lnTo>
                <a:lnTo>
                  <a:pt x="3660744" y="640063"/>
                </a:lnTo>
                <a:lnTo>
                  <a:pt x="3680176" y="605384"/>
                </a:lnTo>
                <a:lnTo>
                  <a:pt x="3693593" y="559537"/>
                </a:lnTo>
                <a:lnTo>
                  <a:pt x="3694514" y="555396"/>
                </a:lnTo>
                <a:close/>
              </a:path>
              <a:path extrusionOk="0" h="723900" w="5413375">
                <a:moveTo>
                  <a:pt x="3661798" y="287591"/>
                </a:moveTo>
                <a:lnTo>
                  <a:pt x="3480542" y="287591"/>
                </a:lnTo>
                <a:lnTo>
                  <a:pt x="3525353" y="294112"/>
                </a:lnTo>
                <a:lnTo>
                  <a:pt x="3560153" y="312151"/>
                </a:lnTo>
                <a:lnTo>
                  <a:pt x="3584597" y="339422"/>
                </a:lnTo>
                <a:lnTo>
                  <a:pt x="3598339" y="373638"/>
                </a:lnTo>
                <a:lnTo>
                  <a:pt x="3598800" y="375018"/>
                </a:lnTo>
                <a:lnTo>
                  <a:pt x="3694514" y="374559"/>
                </a:lnTo>
                <a:lnTo>
                  <a:pt x="3694514" y="372257"/>
                </a:lnTo>
                <a:lnTo>
                  <a:pt x="3682563" y="326104"/>
                </a:lnTo>
                <a:lnTo>
                  <a:pt x="3661798" y="287591"/>
                </a:lnTo>
                <a:close/>
              </a:path>
              <a:path extrusionOk="0" h="723900" w="5413375">
                <a:moveTo>
                  <a:pt x="3950360" y="292652"/>
                </a:moveTo>
                <a:lnTo>
                  <a:pt x="3848667" y="292652"/>
                </a:lnTo>
                <a:lnTo>
                  <a:pt x="3848667" y="582084"/>
                </a:lnTo>
                <a:lnTo>
                  <a:pt x="3854149" y="632240"/>
                </a:lnTo>
                <a:lnTo>
                  <a:pt x="3871576" y="671088"/>
                </a:lnTo>
                <a:lnTo>
                  <a:pt x="3901638" y="697147"/>
                </a:lnTo>
                <a:lnTo>
                  <a:pt x="3945373" y="712118"/>
                </a:lnTo>
                <a:lnTo>
                  <a:pt x="4003730" y="716908"/>
                </a:lnTo>
                <a:lnTo>
                  <a:pt x="4018033" y="716505"/>
                </a:lnTo>
                <a:lnTo>
                  <a:pt x="4031860" y="715412"/>
                </a:lnTo>
                <a:lnTo>
                  <a:pt x="4045083" y="713802"/>
                </a:lnTo>
                <a:lnTo>
                  <a:pt x="4057571" y="711846"/>
                </a:lnTo>
                <a:lnTo>
                  <a:pt x="4057571" y="634081"/>
                </a:lnTo>
                <a:lnTo>
                  <a:pt x="4019834" y="634081"/>
                </a:lnTo>
                <a:lnTo>
                  <a:pt x="3988208" y="629789"/>
                </a:lnTo>
                <a:lnTo>
                  <a:pt x="3966634" y="616308"/>
                </a:lnTo>
                <a:lnTo>
                  <a:pt x="3954292" y="592733"/>
                </a:lnTo>
                <a:lnTo>
                  <a:pt x="3950360" y="558157"/>
                </a:lnTo>
                <a:lnTo>
                  <a:pt x="3950360" y="292652"/>
                </a:lnTo>
                <a:close/>
              </a:path>
              <a:path extrusionOk="0" h="723900" w="5413375">
                <a:moveTo>
                  <a:pt x="4057571" y="632240"/>
                </a:moveTo>
                <a:lnTo>
                  <a:pt x="4047989" y="633110"/>
                </a:lnTo>
                <a:lnTo>
                  <a:pt x="4039225" y="633678"/>
                </a:lnTo>
                <a:lnTo>
                  <a:pt x="4030200" y="633988"/>
                </a:lnTo>
                <a:lnTo>
                  <a:pt x="4019834" y="634081"/>
                </a:lnTo>
                <a:lnTo>
                  <a:pt x="4057571" y="634081"/>
                </a:lnTo>
                <a:lnTo>
                  <a:pt x="4057571" y="632240"/>
                </a:lnTo>
                <a:close/>
              </a:path>
              <a:path extrusionOk="0" h="723900" w="5413375">
                <a:moveTo>
                  <a:pt x="4057571" y="213968"/>
                </a:moveTo>
                <a:lnTo>
                  <a:pt x="3770439" y="213968"/>
                </a:lnTo>
                <a:lnTo>
                  <a:pt x="3770439" y="292652"/>
                </a:lnTo>
                <a:lnTo>
                  <a:pt x="4057571" y="292652"/>
                </a:lnTo>
                <a:lnTo>
                  <a:pt x="4057571" y="213968"/>
                </a:lnTo>
                <a:close/>
              </a:path>
              <a:path extrusionOk="0" h="723900" w="5413375">
                <a:moveTo>
                  <a:pt x="3950360" y="87887"/>
                </a:moveTo>
                <a:lnTo>
                  <a:pt x="3848667" y="87887"/>
                </a:lnTo>
                <a:lnTo>
                  <a:pt x="3848667" y="213968"/>
                </a:lnTo>
                <a:lnTo>
                  <a:pt x="3950360" y="213968"/>
                </a:lnTo>
                <a:lnTo>
                  <a:pt x="3950360" y="87887"/>
                </a:lnTo>
                <a:close/>
              </a:path>
              <a:path extrusionOk="0" h="723900" w="5413375">
                <a:moveTo>
                  <a:pt x="4225985" y="0"/>
                </a:moveTo>
                <a:lnTo>
                  <a:pt x="4201646" y="4925"/>
                </a:lnTo>
                <a:lnTo>
                  <a:pt x="4181751" y="18348"/>
                </a:lnTo>
                <a:lnTo>
                  <a:pt x="4168326" y="38242"/>
                </a:lnTo>
                <a:lnTo>
                  <a:pt x="4163400" y="62580"/>
                </a:lnTo>
                <a:lnTo>
                  <a:pt x="4168326" y="86651"/>
                </a:lnTo>
                <a:lnTo>
                  <a:pt x="4181751" y="106408"/>
                </a:lnTo>
                <a:lnTo>
                  <a:pt x="4201646" y="119782"/>
                </a:lnTo>
                <a:lnTo>
                  <a:pt x="4225985" y="124699"/>
                </a:lnTo>
                <a:lnTo>
                  <a:pt x="4250128" y="119782"/>
                </a:lnTo>
                <a:lnTo>
                  <a:pt x="4270041" y="106408"/>
                </a:lnTo>
                <a:lnTo>
                  <a:pt x="4283570" y="86651"/>
                </a:lnTo>
                <a:lnTo>
                  <a:pt x="4288559" y="62580"/>
                </a:lnTo>
                <a:lnTo>
                  <a:pt x="4283570" y="38242"/>
                </a:lnTo>
                <a:lnTo>
                  <a:pt x="4270041" y="18348"/>
                </a:lnTo>
                <a:lnTo>
                  <a:pt x="4250128" y="4925"/>
                </a:lnTo>
                <a:lnTo>
                  <a:pt x="4225985" y="0"/>
                </a:lnTo>
                <a:close/>
              </a:path>
              <a:path extrusionOk="0" h="723900" w="5413375">
                <a:moveTo>
                  <a:pt x="4275219" y="213968"/>
                </a:moveTo>
                <a:lnTo>
                  <a:pt x="4175829" y="213968"/>
                </a:lnTo>
                <a:lnTo>
                  <a:pt x="4175829" y="713687"/>
                </a:lnTo>
                <a:lnTo>
                  <a:pt x="4275219" y="713687"/>
                </a:lnTo>
                <a:lnTo>
                  <a:pt x="4275219" y="213968"/>
                </a:lnTo>
                <a:close/>
              </a:path>
              <a:path extrusionOk="0" h="723900" w="5413375">
                <a:moveTo>
                  <a:pt x="4632297" y="204304"/>
                </a:moveTo>
                <a:lnTo>
                  <a:pt x="4585646" y="207901"/>
                </a:lnTo>
                <a:lnTo>
                  <a:pt x="4543435" y="218494"/>
                </a:lnTo>
                <a:lnTo>
                  <a:pt x="4505942" y="235782"/>
                </a:lnTo>
                <a:lnTo>
                  <a:pt x="4473449" y="259466"/>
                </a:lnTo>
                <a:lnTo>
                  <a:pt x="4446236" y="289248"/>
                </a:lnTo>
                <a:lnTo>
                  <a:pt x="4424582" y="324829"/>
                </a:lnTo>
                <a:lnTo>
                  <a:pt x="4408768" y="365908"/>
                </a:lnTo>
                <a:lnTo>
                  <a:pt x="4399074" y="412187"/>
                </a:lnTo>
                <a:lnTo>
                  <a:pt x="4395781" y="463367"/>
                </a:lnTo>
                <a:lnTo>
                  <a:pt x="4395781" y="464287"/>
                </a:lnTo>
                <a:lnTo>
                  <a:pt x="4399059" y="515588"/>
                </a:lnTo>
                <a:lnTo>
                  <a:pt x="4408715" y="561931"/>
                </a:lnTo>
                <a:lnTo>
                  <a:pt x="4424480" y="603030"/>
                </a:lnTo>
                <a:lnTo>
                  <a:pt x="4446084" y="638595"/>
                </a:lnTo>
                <a:lnTo>
                  <a:pt x="4473260" y="668339"/>
                </a:lnTo>
                <a:lnTo>
                  <a:pt x="4505738" y="691974"/>
                </a:lnTo>
                <a:lnTo>
                  <a:pt x="4543249" y="709213"/>
                </a:lnTo>
                <a:lnTo>
                  <a:pt x="4585525" y="719767"/>
                </a:lnTo>
                <a:lnTo>
                  <a:pt x="4632297" y="723349"/>
                </a:lnTo>
                <a:lnTo>
                  <a:pt x="4678929" y="719767"/>
                </a:lnTo>
                <a:lnTo>
                  <a:pt x="4721097" y="709213"/>
                </a:lnTo>
                <a:lnTo>
                  <a:pt x="4758528" y="691974"/>
                </a:lnTo>
                <a:lnTo>
                  <a:pt x="4790949" y="668339"/>
                </a:lnTo>
                <a:lnTo>
                  <a:pt x="4816747" y="640063"/>
                </a:lnTo>
                <a:lnTo>
                  <a:pt x="4632297" y="640063"/>
                </a:lnTo>
                <a:lnTo>
                  <a:pt x="4585280" y="632428"/>
                </a:lnTo>
                <a:lnTo>
                  <a:pt x="4547828" y="610128"/>
                </a:lnTo>
                <a:lnTo>
                  <a:pt x="4520448" y="574067"/>
                </a:lnTo>
                <a:lnTo>
                  <a:pt x="4503648" y="525152"/>
                </a:lnTo>
                <a:lnTo>
                  <a:pt x="4497935" y="464287"/>
                </a:lnTo>
                <a:lnTo>
                  <a:pt x="4497935" y="463367"/>
                </a:lnTo>
                <a:lnTo>
                  <a:pt x="4503648" y="402502"/>
                </a:lnTo>
                <a:lnTo>
                  <a:pt x="4520448" y="353587"/>
                </a:lnTo>
                <a:lnTo>
                  <a:pt x="4547828" y="317526"/>
                </a:lnTo>
                <a:lnTo>
                  <a:pt x="4585280" y="295226"/>
                </a:lnTo>
                <a:lnTo>
                  <a:pt x="4632297" y="287591"/>
                </a:lnTo>
                <a:lnTo>
                  <a:pt x="4816593" y="287591"/>
                </a:lnTo>
                <a:lnTo>
                  <a:pt x="4790759" y="259315"/>
                </a:lnTo>
                <a:lnTo>
                  <a:pt x="4758323" y="235680"/>
                </a:lnTo>
                <a:lnTo>
                  <a:pt x="4720911" y="218441"/>
                </a:lnTo>
                <a:lnTo>
                  <a:pt x="4678808" y="207886"/>
                </a:lnTo>
                <a:lnTo>
                  <a:pt x="4632297" y="204304"/>
                </a:lnTo>
                <a:close/>
              </a:path>
              <a:path extrusionOk="0" h="723900" w="5413375">
                <a:moveTo>
                  <a:pt x="4816593" y="287591"/>
                </a:moveTo>
                <a:lnTo>
                  <a:pt x="4632297" y="287591"/>
                </a:lnTo>
                <a:lnTo>
                  <a:pt x="4679133" y="295226"/>
                </a:lnTo>
                <a:lnTo>
                  <a:pt x="4716563" y="317526"/>
                </a:lnTo>
                <a:lnTo>
                  <a:pt x="4744011" y="353587"/>
                </a:lnTo>
                <a:lnTo>
                  <a:pt x="4760901" y="402502"/>
                </a:lnTo>
                <a:lnTo>
                  <a:pt x="4766660" y="463367"/>
                </a:lnTo>
                <a:lnTo>
                  <a:pt x="4766660" y="464287"/>
                </a:lnTo>
                <a:lnTo>
                  <a:pt x="4760901" y="524975"/>
                </a:lnTo>
                <a:lnTo>
                  <a:pt x="4744011" y="573868"/>
                </a:lnTo>
                <a:lnTo>
                  <a:pt x="4716563" y="609995"/>
                </a:lnTo>
                <a:lnTo>
                  <a:pt x="4679133" y="632384"/>
                </a:lnTo>
                <a:lnTo>
                  <a:pt x="4632297" y="640063"/>
                </a:lnTo>
                <a:lnTo>
                  <a:pt x="4816747" y="640063"/>
                </a:lnTo>
                <a:lnTo>
                  <a:pt x="4839669" y="603030"/>
                </a:lnTo>
                <a:lnTo>
                  <a:pt x="4855422" y="561931"/>
                </a:lnTo>
                <a:lnTo>
                  <a:pt x="4865075" y="515588"/>
                </a:lnTo>
                <a:lnTo>
                  <a:pt x="4868353" y="464287"/>
                </a:lnTo>
                <a:lnTo>
                  <a:pt x="4868353" y="463367"/>
                </a:lnTo>
                <a:lnTo>
                  <a:pt x="4865060" y="412066"/>
                </a:lnTo>
                <a:lnTo>
                  <a:pt x="4855369" y="365722"/>
                </a:lnTo>
                <a:lnTo>
                  <a:pt x="4839566" y="324624"/>
                </a:lnTo>
                <a:lnTo>
                  <a:pt x="4817935" y="289059"/>
                </a:lnTo>
                <a:lnTo>
                  <a:pt x="4816593" y="287591"/>
                </a:lnTo>
                <a:close/>
              </a:path>
              <a:path extrusionOk="0" h="723900" w="5413375">
                <a:moveTo>
                  <a:pt x="5087372" y="213968"/>
                </a:moveTo>
                <a:lnTo>
                  <a:pt x="4987522" y="213968"/>
                </a:lnTo>
                <a:lnTo>
                  <a:pt x="4987522" y="713687"/>
                </a:lnTo>
                <a:lnTo>
                  <a:pt x="5087372" y="713687"/>
                </a:lnTo>
                <a:lnTo>
                  <a:pt x="5087372" y="420573"/>
                </a:lnTo>
                <a:lnTo>
                  <a:pt x="5095634" y="366182"/>
                </a:lnTo>
                <a:lnTo>
                  <a:pt x="5119297" y="325035"/>
                </a:lnTo>
                <a:lnTo>
                  <a:pt x="5156677" y="298986"/>
                </a:lnTo>
                <a:lnTo>
                  <a:pt x="5206091" y="289891"/>
                </a:lnTo>
                <a:lnTo>
                  <a:pt x="5087372" y="289891"/>
                </a:lnTo>
                <a:lnTo>
                  <a:pt x="5087372" y="213968"/>
                </a:lnTo>
                <a:close/>
              </a:path>
              <a:path extrusionOk="0" h="723900" w="5413375">
                <a:moveTo>
                  <a:pt x="5239682" y="204304"/>
                </a:moveTo>
                <a:lnTo>
                  <a:pt x="5189795" y="210171"/>
                </a:lnTo>
                <a:lnTo>
                  <a:pt x="5149096" y="227082"/>
                </a:lnTo>
                <a:lnTo>
                  <a:pt x="5117455" y="254000"/>
                </a:lnTo>
                <a:lnTo>
                  <a:pt x="5094744" y="289891"/>
                </a:lnTo>
                <a:lnTo>
                  <a:pt x="5206091" y="289891"/>
                </a:lnTo>
                <a:lnTo>
                  <a:pt x="5253785" y="297584"/>
                </a:lnTo>
                <a:lnTo>
                  <a:pt x="5287371" y="320721"/>
                </a:lnTo>
                <a:lnTo>
                  <a:pt x="5307238" y="359388"/>
                </a:lnTo>
                <a:lnTo>
                  <a:pt x="5313774" y="413671"/>
                </a:lnTo>
                <a:lnTo>
                  <a:pt x="5313774" y="713687"/>
                </a:lnTo>
                <a:lnTo>
                  <a:pt x="5413163" y="713687"/>
                </a:lnTo>
                <a:lnTo>
                  <a:pt x="5413163" y="390203"/>
                </a:lnTo>
                <a:lnTo>
                  <a:pt x="5408078" y="335052"/>
                </a:lnTo>
                <a:lnTo>
                  <a:pt x="5393035" y="289039"/>
                </a:lnTo>
                <a:lnTo>
                  <a:pt x="5368355" y="252562"/>
                </a:lnTo>
                <a:lnTo>
                  <a:pt x="5334356" y="226016"/>
                </a:lnTo>
                <a:lnTo>
                  <a:pt x="5291358" y="209798"/>
                </a:lnTo>
                <a:lnTo>
                  <a:pt x="5239682" y="204304"/>
                </a:lnTo>
                <a:close/>
              </a:path>
            </a:pathLst>
          </a:custGeom>
          <a:solidFill>
            <a:srgbClr val="000000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5" name="Google Shape;235;p17"/>
          <p:cNvSpPr/>
          <p:nvPr/>
        </p:nvSpPr>
        <p:spPr>
          <a:xfrm>
            <a:off x="7433960" y="919367"/>
            <a:ext cx="454659" cy="356235"/>
          </a:xfrm>
          <a:custGeom>
            <a:rect b="b" l="l" r="r" t="t"/>
            <a:pathLst>
              <a:path extrusionOk="0" h="356234" w="454659">
                <a:moveTo>
                  <a:pt x="125353" y="0"/>
                </a:moveTo>
                <a:lnTo>
                  <a:pt x="82243" y="7968"/>
                </a:lnTo>
                <a:lnTo>
                  <a:pt x="47396" y="31007"/>
                </a:lnTo>
                <a:lnTo>
                  <a:pt x="21569" y="67818"/>
                </a:lnTo>
                <a:lnTo>
                  <a:pt x="5518" y="117104"/>
                </a:lnTo>
                <a:lnTo>
                  <a:pt x="0" y="177565"/>
                </a:lnTo>
                <a:lnTo>
                  <a:pt x="0" y="178036"/>
                </a:lnTo>
                <a:lnTo>
                  <a:pt x="5518" y="238522"/>
                </a:lnTo>
                <a:lnTo>
                  <a:pt x="21569" y="287865"/>
                </a:lnTo>
                <a:lnTo>
                  <a:pt x="47396" y="324746"/>
                </a:lnTo>
                <a:lnTo>
                  <a:pt x="82243" y="347843"/>
                </a:lnTo>
                <a:lnTo>
                  <a:pt x="125353" y="355836"/>
                </a:lnTo>
                <a:lnTo>
                  <a:pt x="168374" y="347843"/>
                </a:lnTo>
                <a:lnTo>
                  <a:pt x="203210" y="324746"/>
                </a:lnTo>
                <a:lnTo>
                  <a:pt x="212083" y="312092"/>
                </a:lnTo>
                <a:lnTo>
                  <a:pt x="125353" y="312092"/>
                </a:lnTo>
                <a:lnTo>
                  <a:pt x="94823" y="302820"/>
                </a:lnTo>
                <a:lnTo>
                  <a:pt x="72143" y="276196"/>
                </a:lnTo>
                <a:lnTo>
                  <a:pt x="58017" y="234006"/>
                </a:lnTo>
                <a:lnTo>
                  <a:pt x="53152" y="178036"/>
                </a:lnTo>
                <a:lnTo>
                  <a:pt x="53152" y="177565"/>
                </a:lnTo>
                <a:lnTo>
                  <a:pt x="58017" y="121668"/>
                </a:lnTo>
                <a:lnTo>
                  <a:pt x="72143" y="79639"/>
                </a:lnTo>
                <a:lnTo>
                  <a:pt x="94823" y="53177"/>
                </a:lnTo>
                <a:lnTo>
                  <a:pt x="125353" y="43979"/>
                </a:lnTo>
                <a:lnTo>
                  <a:pt x="212323" y="43979"/>
                </a:lnTo>
                <a:lnTo>
                  <a:pt x="203210" y="31007"/>
                </a:lnTo>
                <a:lnTo>
                  <a:pt x="168374" y="7968"/>
                </a:lnTo>
                <a:lnTo>
                  <a:pt x="125353" y="0"/>
                </a:lnTo>
                <a:close/>
              </a:path>
              <a:path extrusionOk="0" h="356234" w="454659">
                <a:moveTo>
                  <a:pt x="212323" y="43979"/>
                </a:moveTo>
                <a:lnTo>
                  <a:pt x="125353" y="43979"/>
                </a:lnTo>
                <a:lnTo>
                  <a:pt x="155784" y="53177"/>
                </a:lnTo>
                <a:lnTo>
                  <a:pt x="178476" y="79639"/>
                </a:lnTo>
                <a:lnTo>
                  <a:pt x="192657" y="121668"/>
                </a:lnTo>
                <a:lnTo>
                  <a:pt x="197555" y="177565"/>
                </a:lnTo>
                <a:lnTo>
                  <a:pt x="197555" y="178036"/>
                </a:lnTo>
                <a:lnTo>
                  <a:pt x="192657" y="234006"/>
                </a:lnTo>
                <a:lnTo>
                  <a:pt x="178476" y="276196"/>
                </a:lnTo>
                <a:lnTo>
                  <a:pt x="155784" y="302820"/>
                </a:lnTo>
                <a:lnTo>
                  <a:pt x="125353" y="312092"/>
                </a:lnTo>
                <a:lnTo>
                  <a:pt x="212083" y="312092"/>
                </a:lnTo>
                <a:lnTo>
                  <a:pt x="229071" y="287865"/>
                </a:lnTo>
                <a:lnTo>
                  <a:pt x="245167" y="238522"/>
                </a:lnTo>
                <a:lnTo>
                  <a:pt x="250708" y="178036"/>
                </a:lnTo>
                <a:lnTo>
                  <a:pt x="250708" y="177565"/>
                </a:lnTo>
                <a:lnTo>
                  <a:pt x="245167" y="117104"/>
                </a:lnTo>
                <a:lnTo>
                  <a:pt x="229071" y="67818"/>
                </a:lnTo>
                <a:lnTo>
                  <a:pt x="212323" y="43979"/>
                </a:lnTo>
                <a:close/>
              </a:path>
              <a:path extrusionOk="0" h="356234" w="454659">
                <a:moveTo>
                  <a:pt x="454143" y="62559"/>
                </a:moveTo>
                <a:lnTo>
                  <a:pt x="401462" y="62559"/>
                </a:lnTo>
                <a:lnTo>
                  <a:pt x="401462" y="347605"/>
                </a:lnTo>
                <a:lnTo>
                  <a:pt x="454143" y="347605"/>
                </a:lnTo>
                <a:lnTo>
                  <a:pt x="454143" y="62559"/>
                </a:lnTo>
                <a:close/>
              </a:path>
              <a:path extrusionOk="0" h="356234" w="454659">
                <a:moveTo>
                  <a:pt x="454143" y="8232"/>
                </a:moveTo>
                <a:lnTo>
                  <a:pt x="401462" y="8232"/>
                </a:lnTo>
                <a:lnTo>
                  <a:pt x="312091" y="71731"/>
                </a:lnTo>
                <a:lnTo>
                  <a:pt x="312091" y="123472"/>
                </a:lnTo>
                <a:lnTo>
                  <a:pt x="397463" y="62559"/>
                </a:lnTo>
                <a:lnTo>
                  <a:pt x="454143" y="62559"/>
                </a:lnTo>
                <a:lnTo>
                  <a:pt x="454143" y="8232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6" name="Google Shape;236;p17"/>
          <p:cNvSpPr/>
          <p:nvPr/>
        </p:nvSpPr>
        <p:spPr>
          <a:xfrm>
            <a:off x="8356676" y="3356487"/>
            <a:ext cx="3129915" cy="871855"/>
          </a:xfrm>
          <a:custGeom>
            <a:rect b="b" l="l" r="r" t="t"/>
            <a:pathLst>
              <a:path extrusionOk="0" h="871854" w="3129915">
                <a:moveTo>
                  <a:pt x="311978" y="120557"/>
                </a:moveTo>
                <a:lnTo>
                  <a:pt x="208906" y="120557"/>
                </a:lnTo>
                <a:lnTo>
                  <a:pt x="208906" y="695740"/>
                </a:lnTo>
                <a:lnTo>
                  <a:pt x="311978" y="695740"/>
                </a:lnTo>
                <a:lnTo>
                  <a:pt x="311978" y="120557"/>
                </a:lnTo>
                <a:close/>
              </a:path>
              <a:path extrusionOk="0" h="871854" w="3129915">
                <a:moveTo>
                  <a:pt x="520425" y="31749"/>
                </a:moveTo>
                <a:lnTo>
                  <a:pt x="0" y="31749"/>
                </a:lnTo>
                <a:lnTo>
                  <a:pt x="0" y="120557"/>
                </a:lnTo>
                <a:lnTo>
                  <a:pt x="520425" y="120557"/>
                </a:lnTo>
                <a:lnTo>
                  <a:pt x="520425" y="31749"/>
                </a:lnTo>
                <a:close/>
              </a:path>
              <a:path extrusionOk="0" h="871854" w="3129915">
                <a:moveTo>
                  <a:pt x="739915" y="0"/>
                </a:moveTo>
                <a:lnTo>
                  <a:pt x="640063" y="0"/>
                </a:lnTo>
                <a:lnTo>
                  <a:pt x="640063" y="695740"/>
                </a:lnTo>
                <a:lnTo>
                  <a:pt x="739915" y="695740"/>
                </a:lnTo>
                <a:lnTo>
                  <a:pt x="739915" y="402627"/>
                </a:lnTo>
                <a:lnTo>
                  <a:pt x="748176" y="348236"/>
                </a:lnTo>
                <a:lnTo>
                  <a:pt x="771838" y="307089"/>
                </a:lnTo>
                <a:lnTo>
                  <a:pt x="809218" y="281040"/>
                </a:lnTo>
                <a:lnTo>
                  <a:pt x="858633" y="271945"/>
                </a:lnTo>
                <a:lnTo>
                  <a:pt x="739915" y="271945"/>
                </a:lnTo>
                <a:lnTo>
                  <a:pt x="739915" y="0"/>
                </a:lnTo>
                <a:close/>
              </a:path>
              <a:path extrusionOk="0" h="871854" w="3129915">
                <a:moveTo>
                  <a:pt x="892224" y="186358"/>
                </a:moveTo>
                <a:lnTo>
                  <a:pt x="842333" y="192225"/>
                </a:lnTo>
                <a:lnTo>
                  <a:pt x="801632" y="209136"/>
                </a:lnTo>
                <a:lnTo>
                  <a:pt x="769990" y="236054"/>
                </a:lnTo>
                <a:lnTo>
                  <a:pt x="747277" y="271945"/>
                </a:lnTo>
                <a:lnTo>
                  <a:pt x="858633" y="271945"/>
                </a:lnTo>
                <a:lnTo>
                  <a:pt x="906323" y="279638"/>
                </a:lnTo>
                <a:lnTo>
                  <a:pt x="939906" y="302775"/>
                </a:lnTo>
                <a:lnTo>
                  <a:pt x="959772" y="341442"/>
                </a:lnTo>
                <a:lnTo>
                  <a:pt x="966307" y="395725"/>
                </a:lnTo>
                <a:lnTo>
                  <a:pt x="966307" y="695740"/>
                </a:lnTo>
                <a:lnTo>
                  <a:pt x="1065696" y="695740"/>
                </a:lnTo>
                <a:lnTo>
                  <a:pt x="1065696" y="372257"/>
                </a:lnTo>
                <a:lnTo>
                  <a:pt x="1060611" y="317106"/>
                </a:lnTo>
                <a:lnTo>
                  <a:pt x="1045569" y="271093"/>
                </a:lnTo>
                <a:lnTo>
                  <a:pt x="1020890" y="234616"/>
                </a:lnTo>
                <a:lnTo>
                  <a:pt x="986894" y="208070"/>
                </a:lnTo>
                <a:lnTo>
                  <a:pt x="943898" y="191852"/>
                </a:lnTo>
                <a:lnTo>
                  <a:pt x="892224" y="186358"/>
                </a:lnTo>
                <a:close/>
              </a:path>
              <a:path extrusionOk="0" h="871854" w="3129915">
                <a:moveTo>
                  <a:pt x="1409884" y="186358"/>
                </a:moveTo>
                <a:lnTo>
                  <a:pt x="1365291" y="190154"/>
                </a:lnTo>
                <a:lnTo>
                  <a:pt x="1324681" y="201252"/>
                </a:lnTo>
                <a:lnTo>
                  <a:pt x="1288392" y="219216"/>
                </a:lnTo>
                <a:lnTo>
                  <a:pt x="1256762" y="243611"/>
                </a:lnTo>
                <a:lnTo>
                  <a:pt x="1230127" y="274001"/>
                </a:lnTo>
                <a:lnTo>
                  <a:pt x="1208824" y="309950"/>
                </a:lnTo>
                <a:lnTo>
                  <a:pt x="1193190" y="351024"/>
                </a:lnTo>
                <a:lnTo>
                  <a:pt x="1183563" y="396786"/>
                </a:lnTo>
                <a:lnTo>
                  <a:pt x="1180279" y="446802"/>
                </a:lnTo>
                <a:lnTo>
                  <a:pt x="1180279" y="447261"/>
                </a:lnTo>
                <a:lnTo>
                  <a:pt x="1183509" y="497804"/>
                </a:lnTo>
                <a:lnTo>
                  <a:pt x="1193033" y="543676"/>
                </a:lnTo>
                <a:lnTo>
                  <a:pt x="1208602" y="584538"/>
                </a:lnTo>
                <a:lnTo>
                  <a:pt x="1229965" y="620049"/>
                </a:lnTo>
                <a:lnTo>
                  <a:pt x="1256873" y="649868"/>
                </a:lnTo>
                <a:lnTo>
                  <a:pt x="1289075" y="673653"/>
                </a:lnTo>
                <a:lnTo>
                  <a:pt x="1326322" y="691065"/>
                </a:lnTo>
                <a:lnTo>
                  <a:pt x="1368365" y="701762"/>
                </a:lnTo>
                <a:lnTo>
                  <a:pt x="1414952" y="705403"/>
                </a:lnTo>
                <a:lnTo>
                  <a:pt x="1474034" y="699645"/>
                </a:lnTo>
                <a:lnTo>
                  <a:pt x="1523478" y="683879"/>
                </a:lnTo>
                <a:lnTo>
                  <a:pt x="1563462" y="660367"/>
                </a:lnTo>
                <a:lnTo>
                  <a:pt x="1594166" y="631371"/>
                </a:lnTo>
                <a:lnTo>
                  <a:pt x="1599446" y="623497"/>
                </a:lnTo>
                <a:lnTo>
                  <a:pt x="1417245" y="623497"/>
                </a:lnTo>
                <a:lnTo>
                  <a:pt x="1371582" y="616941"/>
                </a:lnTo>
                <a:lnTo>
                  <a:pt x="1334092" y="597773"/>
                </a:lnTo>
                <a:lnTo>
                  <a:pt x="1305768" y="566745"/>
                </a:lnTo>
                <a:lnTo>
                  <a:pt x="1287603" y="524607"/>
                </a:lnTo>
                <a:lnTo>
                  <a:pt x="1280590" y="472110"/>
                </a:lnTo>
                <a:lnTo>
                  <a:pt x="1634904" y="472110"/>
                </a:lnTo>
                <a:lnTo>
                  <a:pt x="1634904" y="437138"/>
                </a:lnTo>
                <a:lnTo>
                  <a:pt x="1632237" y="400786"/>
                </a:lnTo>
                <a:lnTo>
                  <a:pt x="1281972" y="400786"/>
                </a:lnTo>
                <a:lnTo>
                  <a:pt x="1296142" y="343779"/>
                </a:lnTo>
                <a:lnTo>
                  <a:pt x="1323899" y="302258"/>
                </a:lnTo>
                <a:lnTo>
                  <a:pt x="1362785" y="276871"/>
                </a:lnTo>
                <a:lnTo>
                  <a:pt x="1410345" y="268265"/>
                </a:lnTo>
                <a:lnTo>
                  <a:pt x="1583734" y="268265"/>
                </a:lnTo>
                <a:lnTo>
                  <a:pt x="1574680" y="255495"/>
                </a:lnTo>
                <a:lnTo>
                  <a:pt x="1542355" y="226154"/>
                </a:lnTo>
                <a:lnTo>
                  <a:pt x="1503866" y="204448"/>
                </a:lnTo>
                <a:lnTo>
                  <a:pt x="1459585" y="190981"/>
                </a:lnTo>
                <a:lnTo>
                  <a:pt x="1409884" y="186358"/>
                </a:lnTo>
                <a:close/>
              </a:path>
              <a:path extrusionOk="0" h="871854" w="3129915">
                <a:moveTo>
                  <a:pt x="1629375" y="561838"/>
                </a:moveTo>
                <a:lnTo>
                  <a:pt x="1533210" y="562298"/>
                </a:lnTo>
                <a:lnTo>
                  <a:pt x="1531367" y="565979"/>
                </a:lnTo>
                <a:lnTo>
                  <a:pt x="1517482" y="585837"/>
                </a:lnTo>
                <a:lnTo>
                  <a:pt x="1493806" y="604401"/>
                </a:lnTo>
                <a:lnTo>
                  <a:pt x="1460380" y="618134"/>
                </a:lnTo>
                <a:lnTo>
                  <a:pt x="1417245" y="623497"/>
                </a:lnTo>
                <a:lnTo>
                  <a:pt x="1599446" y="623497"/>
                </a:lnTo>
                <a:lnTo>
                  <a:pt x="1615770" y="599154"/>
                </a:lnTo>
                <a:lnTo>
                  <a:pt x="1628453" y="565979"/>
                </a:lnTo>
                <a:lnTo>
                  <a:pt x="1629375" y="561838"/>
                </a:lnTo>
                <a:close/>
              </a:path>
              <a:path extrusionOk="0" h="871854" w="3129915">
                <a:moveTo>
                  <a:pt x="1583734" y="268265"/>
                </a:moveTo>
                <a:lnTo>
                  <a:pt x="1410345" y="268265"/>
                </a:lnTo>
                <a:lnTo>
                  <a:pt x="1457409" y="276418"/>
                </a:lnTo>
                <a:lnTo>
                  <a:pt x="1495587" y="301050"/>
                </a:lnTo>
                <a:lnTo>
                  <a:pt x="1522548" y="342420"/>
                </a:lnTo>
                <a:lnTo>
                  <a:pt x="1535964" y="400786"/>
                </a:lnTo>
                <a:lnTo>
                  <a:pt x="1632237" y="400786"/>
                </a:lnTo>
                <a:lnTo>
                  <a:pt x="1630954" y="383294"/>
                </a:lnTo>
                <a:lnTo>
                  <a:pt x="1619352" y="334669"/>
                </a:lnTo>
                <a:lnTo>
                  <a:pt x="1600470" y="291868"/>
                </a:lnTo>
                <a:lnTo>
                  <a:pt x="1583734" y="268265"/>
                </a:lnTo>
                <a:close/>
              </a:path>
              <a:path extrusionOk="0" h="871854" w="3129915">
                <a:moveTo>
                  <a:pt x="1965281" y="186358"/>
                </a:moveTo>
                <a:lnTo>
                  <a:pt x="1918633" y="189955"/>
                </a:lnTo>
                <a:lnTo>
                  <a:pt x="1876423" y="200548"/>
                </a:lnTo>
                <a:lnTo>
                  <a:pt x="1838931" y="217836"/>
                </a:lnTo>
                <a:lnTo>
                  <a:pt x="1806437" y="241520"/>
                </a:lnTo>
                <a:lnTo>
                  <a:pt x="1779223" y="271302"/>
                </a:lnTo>
                <a:lnTo>
                  <a:pt x="1757568" y="306882"/>
                </a:lnTo>
                <a:lnTo>
                  <a:pt x="1741753" y="347962"/>
                </a:lnTo>
                <a:lnTo>
                  <a:pt x="1732058" y="394241"/>
                </a:lnTo>
                <a:lnTo>
                  <a:pt x="1728765" y="445420"/>
                </a:lnTo>
                <a:lnTo>
                  <a:pt x="1728765" y="446341"/>
                </a:lnTo>
                <a:lnTo>
                  <a:pt x="1732043" y="497642"/>
                </a:lnTo>
                <a:lnTo>
                  <a:pt x="1741700" y="543985"/>
                </a:lnTo>
                <a:lnTo>
                  <a:pt x="1757466" y="585084"/>
                </a:lnTo>
                <a:lnTo>
                  <a:pt x="1779071" y="620649"/>
                </a:lnTo>
                <a:lnTo>
                  <a:pt x="1806248" y="650393"/>
                </a:lnTo>
                <a:lnTo>
                  <a:pt x="1838726" y="674028"/>
                </a:lnTo>
                <a:lnTo>
                  <a:pt x="1876237" y="691267"/>
                </a:lnTo>
                <a:lnTo>
                  <a:pt x="1918512" y="701821"/>
                </a:lnTo>
                <a:lnTo>
                  <a:pt x="1965281" y="705403"/>
                </a:lnTo>
                <a:lnTo>
                  <a:pt x="2011916" y="701821"/>
                </a:lnTo>
                <a:lnTo>
                  <a:pt x="2054085" y="691267"/>
                </a:lnTo>
                <a:lnTo>
                  <a:pt x="2091516" y="674028"/>
                </a:lnTo>
                <a:lnTo>
                  <a:pt x="2123937" y="650393"/>
                </a:lnTo>
                <a:lnTo>
                  <a:pt x="2149734" y="622117"/>
                </a:lnTo>
                <a:lnTo>
                  <a:pt x="1965281" y="622117"/>
                </a:lnTo>
                <a:lnTo>
                  <a:pt x="1918268" y="614482"/>
                </a:lnTo>
                <a:lnTo>
                  <a:pt x="1880816" y="592182"/>
                </a:lnTo>
                <a:lnTo>
                  <a:pt x="1853435" y="556121"/>
                </a:lnTo>
                <a:lnTo>
                  <a:pt x="1836632" y="507205"/>
                </a:lnTo>
                <a:lnTo>
                  <a:pt x="1830919" y="446341"/>
                </a:lnTo>
                <a:lnTo>
                  <a:pt x="1830919" y="445420"/>
                </a:lnTo>
                <a:lnTo>
                  <a:pt x="1836632" y="384556"/>
                </a:lnTo>
                <a:lnTo>
                  <a:pt x="1853435" y="335641"/>
                </a:lnTo>
                <a:lnTo>
                  <a:pt x="1880816" y="299580"/>
                </a:lnTo>
                <a:lnTo>
                  <a:pt x="1918268" y="277279"/>
                </a:lnTo>
                <a:lnTo>
                  <a:pt x="1965281" y="269645"/>
                </a:lnTo>
                <a:lnTo>
                  <a:pt x="2149581" y="269645"/>
                </a:lnTo>
                <a:lnTo>
                  <a:pt x="2123747" y="241369"/>
                </a:lnTo>
                <a:lnTo>
                  <a:pt x="2091312" y="217733"/>
                </a:lnTo>
                <a:lnTo>
                  <a:pt x="2053899" y="200495"/>
                </a:lnTo>
                <a:lnTo>
                  <a:pt x="2011795" y="189940"/>
                </a:lnTo>
                <a:lnTo>
                  <a:pt x="1965281" y="186358"/>
                </a:lnTo>
                <a:close/>
              </a:path>
              <a:path extrusionOk="0" h="871854" w="3129915">
                <a:moveTo>
                  <a:pt x="2149581" y="269645"/>
                </a:moveTo>
                <a:lnTo>
                  <a:pt x="1965281" y="269645"/>
                </a:lnTo>
                <a:lnTo>
                  <a:pt x="2012121" y="277279"/>
                </a:lnTo>
                <a:lnTo>
                  <a:pt x="2049551" y="299580"/>
                </a:lnTo>
                <a:lnTo>
                  <a:pt x="2076997" y="335641"/>
                </a:lnTo>
                <a:lnTo>
                  <a:pt x="2093886" y="384556"/>
                </a:lnTo>
                <a:lnTo>
                  <a:pt x="2099643" y="445420"/>
                </a:lnTo>
                <a:lnTo>
                  <a:pt x="2099643" y="446341"/>
                </a:lnTo>
                <a:lnTo>
                  <a:pt x="2093886" y="507029"/>
                </a:lnTo>
                <a:lnTo>
                  <a:pt x="2076997" y="555922"/>
                </a:lnTo>
                <a:lnTo>
                  <a:pt x="2049551" y="592049"/>
                </a:lnTo>
                <a:lnTo>
                  <a:pt x="2012121" y="614438"/>
                </a:lnTo>
                <a:lnTo>
                  <a:pt x="1965281" y="622117"/>
                </a:lnTo>
                <a:lnTo>
                  <a:pt x="2149734" y="622117"/>
                </a:lnTo>
                <a:lnTo>
                  <a:pt x="2172655" y="585084"/>
                </a:lnTo>
                <a:lnTo>
                  <a:pt x="2188407" y="543985"/>
                </a:lnTo>
                <a:lnTo>
                  <a:pt x="2198059" y="497642"/>
                </a:lnTo>
                <a:lnTo>
                  <a:pt x="2201337" y="446341"/>
                </a:lnTo>
                <a:lnTo>
                  <a:pt x="2201337" y="445420"/>
                </a:lnTo>
                <a:lnTo>
                  <a:pt x="2198044" y="394120"/>
                </a:lnTo>
                <a:lnTo>
                  <a:pt x="2188354" y="347776"/>
                </a:lnTo>
                <a:lnTo>
                  <a:pt x="2172552" y="306678"/>
                </a:lnTo>
                <a:lnTo>
                  <a:pt x="2150922" y="271113"/>
                </a:lnTo>
                <a:lnTo>
                  <a:pt x="2149581" y="269645"/>
                </a:lnTo>
                <a:close/>
              </a:path>
              <a:path extrusionOk="0" h="871854" w="3129915">
                <a:moveTo>
                  <a:pt x="2420367" y="196022"/>
                </a:moveTo>
                <a:lnTo>
                  <a:pt x="2320516" y="196022"/>
                </a:lnTo>
                <a:lnTo>
                  <a:pt x="2320516" y="695740"/>
                </a:lnTo>
                <a:lnTo>
                  <a:pt x="2420367" y="695740"/>
                </a:lnTo>
                <a:lnTo>
                  <a:pt x="2420367" y="397106"/>
                </a:lnTo>
                <a:lnTo>
                  <a:pt x="2429685" y="348007"/>
                </a:lnTo>
                <a:lnTo>
                  <a:pt x="2455914" y="310425"/>
                </a:lnTo>
                <a:lnTo>
                  <a:pt x="2496465" y="286390"/>
                </a:lnTo>
                <a:lnTo>
                  <a:pt x="2548750" y="277927"/>
                </a:lnTo>
                <a:lnTo>
                  <a:pt x="2602591" y="277927"/>
                </a:lnTo>
                <a:lnTo>
                  <a:pt x="2602591" y="271485"/>
                </a:lnTo>
                <a:lnTo>
                  <a:pt x="2420367" y="271485"/>
                </a:lnTo>
                <a:lnTo>
                  <a:pt x="2420367" y="196022"/>
                </a:lnTo>
                <a:close/>
              </a:path>
              <a:path extrusionOk="0" h="871854" w="3129915">
                <a:moveTo>
                  <a:pt x="2602591" y="277927"/>
                </a:moveTo>
                <a:lnTo>
                  <a:pt x="2548750" y="277927"/>
                </a:lnTo>
                <a:lnTo>
                  <a:pt x="2562599" y="278344"/>
                </a:lnTo>
                <a:lnTo>
                  <a:pt x="2576016" y="279538"/>
                </a:lnTo>
                <a:lnTo>
                  <a:pt x="2589261" y="281422"/>
                </a:lnTo>
                <a:lnTo>
                  <a:pt x="2602591" y="283909"/>
                </a:lnTo>
                <a:lnTo>
                  <a:pt x="2602591" y="277927"/>
                </a:lnTo>
                <a:close/>
              </a:path>
              <a:path extrusionOk="0" h="871854" w="3129915">
                <a:moveTo>
                  <a:pt x="2558875" y="187279"/>
                </a:moveTo>
                <a:lnTo>
                  <a:pt x="2512760" y="192995"/>
                </a:lnTo>
                <a:lnTo>
                  <a:pt x="2475011" y="209538"/>
                </a:lnTo>
                <a:lnTo>
                  <a:pt x="2446408" y="236004"/>
                </a:lnTo>
                <a:lnTo>
                  <a:pt x="2427728" y="271485"/>
                </a:lnTo>
                <a:lnTo>
                  <a:pt x="2602591" y="271485"/>
                </a:lnTo>
                <a:lnTo>
                  <a:pt x="2602591" y="191881"/>
                </a:lnTo>
                <a:lnTo>
                  <a:pt x="2593754" y="190191"/>
                </a:lnTo>
                <a:lnTo>
                  <a:pt x="2582975" y="188717"/>
                </a:lnTo>
                <a:lnTo>
                  <a:pt x="2571076" y="187674"/>
                </a:lnTo>
                <a:lnTo>
                  <a:pt x="2558875" y="187279"/>
                </a:lnTo>
                <a:close/>
              </a:path>
              <a:path extrusionOk="0" h="871854" w="3129915">
                <a:moveTo>
                  <a:pt x="2709342" y="790530"/>
                </a:moveTo>
                <a:lnTo>
                  <a:pt x="2709342" y="869216"/>
                </a:lnTo>
                <a:lnTo>
                  <a:pt x="2719284" y="870158"/>
                </a:lnTo>
                <a:lnTo>
                  <a:pt x="2729530" y="870884"/>
                </a:lnTo>
                <a:lnTo>
                  <a:pt x="2739690" y="871351"/>
                </a:lnTo>
                <a:lnTo>
                  <a:pt x="2749372" y="871516"/>
                </a:lnTo>
                <a:lnTo>
                  <a:pt x="2795966" y="868204"/>
                </a:lnTo>
                <a:lnTo>
                  <a:pt x="2835301" y="857439"/>
                </a:lnTo>
                <a:lnTo>
                  <a:pt x="2868551" y="837983"/>
                </a:lnTo>
                <a:lnTo>
                  <a:pt x="2896892" y="808595"/>
                </a:lnTo>
                <a:lnTo>
                  <a:pt x="2906736" y="792371"/>
                </a:lnTo>
                <a:lnTo>
                  <a:pt x="2742933" y="792371"/>
                </a:lnTo>
                <a:lnTo>
                  <a:pt x="2734188" y="792278"/>
                </a:lnTo>
                <a:lnTo>
                  <a:pt x="2725446" y="791968"/>
                </a:lnTo>
                <a:lnTo>
                  <a:pt x="2717050" y="791400"/>
                </a:lnTo>
                <a:lnTo>
                  <a:pt x="2709342" y="790530"/>
                </a:lnTo>
                <a:close/>
              </a:path>
              <a:path extrusionOk="0" h="871854" w="3129915">
                <a:moveTo>
                  <a:pt x="2765937" y="196022"/>
                </a:moveTo>
                <a:lnTo>
                  <a:pt x="2658265" y="196022"/>
                </a:lnTo>
                <a:lnTo>
                  <a:pt x="2839558" y="696201"/>
                </a:lnTo>
                <a:lnTo>
                  <a:pt x="2832197" y="721969"/>
                </a:lnTo>
                <a:lnTo>
                  <a:pt x="2818573" y="754323"/>
                </a:lnTo>
                <a:lnTo>
                  <a:pt x="2799470" y="776151"/>
                </a:lnTo>
                <a:lnTo>
                  <a:pt x="2774414" y="788489"/>
                </a:lnTo>
                <a:lnTo>
                  <a:pt x="2742933" y="792371"/>
                </a:lnTo>
                <a:lnTo>
                  <a:pt x="2906736" y="792371"/>
                </a:lnTo>
                <a:lnTo>
                  <a:pt x="2921502" y="768037"/>
                </a:lnTo>
                <a:lnTo>
                  <a:pt x="2943555" y="715067"/>
                </a:lnTo>
                <a:lnTo>
                  <a:pt x="2986404" y="595428"/>
                </a:lnTo>
                <a:lnTo>
                  <a:pt x="2891096" y="595428"/>
                </a:lnTo>
                <a:lnTo>
                  <a:pt x="2765937" y="196022"/>
                </a:lnTo>
                <a:close/>
              </a:path>
              <a:path extrusionOk="0" h="871854" w="3129915">
                <a:moveTo>
                  <a:pt x="3129455" y="196022"/>
                </a:moveTo>
                <a:lnTo>
                  <a:pt x="3024537" y="196022"/>
                </a:lnTo>
                <a:lnTo>
                  <a:pt x="2899839" y="595428"/>
                </a:lnTo>
                <a:lnTo>
                  <a:pt x="2986404" y="595428"/>
                </a:lnTo>
                <a:lnTo>
                  <a:pt x="3129455" y="196022"/>
                </a:lnTo>
                <a:close/>
              </a:path>
            </a:pathLst>
          </a:custGeom>
          <a:solidFill>
            <a:srgbClr val="000000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7" name="Google Shape;237;p17"/>
          <p:cNvSpPr/>
          <p:nvPr/>
        </p:nvSpPr>
        <p:spPr>
          <a:xfrm>
            <a:off x="7433960" y="2992603"/>
            <a:ext cx="547370" cy="356235"/>
          </a:xfrm>
          <a:custGeom>
            <a:rect b="b" l="l" r="r" t="t"/>
            <a:pathLst>
              <a:path extrusionOk="0" h="356235" w="547370">
                <a:moveTo>
                  <a:pt x="125353" y="0"/>
                </a:moveTo>
                <a:lnTo>
                  <a:pt x="82243" y="7968"/>
                </a:lnTo>
                <a:lnTo>
                  <a:pt x="47396" y="31007"/>
                </a:lnTo>
                <a:lnTo>
                  <a:pt x="21569" y="67818"/>
                </a:lnTo>
                <a:lnTo>
                  <a:pt x="5518" y="117104"/>
                </a:lnTo>
                <a:lnTo>
                  <a:pt x="0" y="177565"/>
                </a:lnTo>
                <a:lnTo>
                  <a:pt x="0" y="178036"/>
                </a:lnTo>
                <a:lnTo>
                  <a:pt x="5518" y="238522"/>
                </a:lnTo>
                <a:lnTo>
                  <a:pt x="21569" y="287865"/>
                </a:lnTo>
                <a:lnTo>
                  <a:pt x="47396" y="324746"/>
                </a:lnTo>
                <a:lnTo>
                  <a:pt x="82243" y="347843"/>
                </a:lnTo>
                <a:lnTo>
                  <a:pt x="125353" y="355836"/>
                </a:lnTo>
                <a:lnTo>
                  <a:pt x="168374" y="347843"/>
                </a:lnTo>
                <a:lnTo>
                  <a:pt x="203210" y="324746"/>
                </a:lnTo>
                <a:lnTo>
                  <a:pt x="212083" y="312092"/>
                </a:lnTo>
                <a:lnTo>
                  <a:pt x="125353" y="312092"/>
                </a:lnTo>
                <a:lnTo>
                  <a:pt x="94823" y="302820"/>
                </a:lnTo>
                <a:lnTo>
                  <a:pt x="72143" y="276196"/>
                </a:lnTo>
                <a:lnTo>
                  <a:pt x="58017" y="234006"/>
                </a:lnTo>
                <a:lnTo>
                  <a:pt x="53152" y="178036"/>
                </a:lnTo>
                <a:lnTo>
                  <a:pt x="53152" y="177565"/>
                </a:lnTo>
                <a:lnTo>
                  <a:pt x="58017" y="121668"/>
                </a:lnTo>
                <a:lnTo>
                  <a:pt x="72143" y="79639"/>
                </a:lnTo>
                <a:lnTo>
                  <a:pt x="94823" y="53177"/>
                </a:lnTo>
                <a:lnTo>
                  <a:pt x="125353" y="43979"/>
                </a:lnTo>
                <a:lnTo>
                  <a:pt x="212323" y="43979"/>
                </a:lnTo>
                <a:lnTo>
                  <a:pt x="203210" y="31007"/>
                </a:lnTo>
                <a:lnTo>
                  <a:pt x="168374" y="7968"/>
                </a:lnTo>
                <a:lnTo>
                  <a:pt x="125353" y="0"/>
                </a:lnTo>
                <a:close/>
              </a:path>
              <a:path extrusionOk="0" h="356235" w="547370">
                <a:moveTo>
                  <a:pt x="212323" y="43979"/>
                </a:moveTo>
                <a:lnTo>
                  <a:pt x="125353" y="43979"/>
                </a:lnTo>
                <a:lnTo>
                  <a:pt x="155784" y="53177"/>
                </a:lnTo>
                <a:lnTo>
                  <a:pt x="178476" y="79639"/>
                </a:lnTo>
                <a:lnTo>
                  <a:pt x="192657" y="121668"/>
                </a:lnTo>
                <a:lnTo>
                  <a:pt x="197555" y="177565"/>
                </a:lnTo>
                <a:lnTo>
                  <a:pt x="197555" y="178036"/>
                </a:lnTo>
                <a:lnTo>
                  <a:pt x="192657" y="234006"/>
                </a:lnTo>
                <a:lnTo>
                  <a:pt x="178476" y="276196"/>
                </a:lnTo>
                <a:lnTo>
                  <a:pt x="155784" y="302820"/>
                </a:lnTo>
                <a:lnTo>
                  <a:pt x="125353" y="312092"/>
                </a:lnTo>
                <a:lnTo>
                  <a:pt x="212083" y="312092"/>
                </a:lnTo>
                <a:lnTo>
                  <a:pt x="229071" y="287865"/>
                </a:lnTo>
                <a:lnTo>
                  <a:pt x="245167" y="238522"/>
                </a:lnTo>
                <a:lnTo>
                  <a:pt x="250708" y="178036"/>
                </a:lnTo>
                <a:lnTo>
                  <a:pt x="250708" y="177565"/>
                </a:lnTo>
                <a:lnTo>
                  <a:pt x="245167" y="117104"/>
                </a:lnTo>
                <a:lnTo>
                  <a:pt x="229071" y="67818"/>
                </a:lnTo>
                <a:lnTo>
                  <a:pt x="212323" y="43979"/>
                </a:lnTo>
                <a:close/>
              </a:path>
              <a:path extrusionOk="0" h="356235" w="547370">
                <a:moveTo>
                  <a:pt x="522796" y="43509"/>
                </a:moveTo>
                <a:lnTo>
                  <a:pt x="428979" y="43509"/>
                </a:lnTo>
                <a:lnTo>
                  <a:pt x="454026" y="47849"/>
                </a:lnTo>
                <a:lnTo>
                  <a:pt x="472899" y="59884"/>
                </a:lnTo>
                <a:lnTo>
                  <a:pt x="484806" y="78136"/>
                </a:lnTo>
                <a:lnTo>
                  <a:pt x="488951" y="101129"/>
                </a:lnTo>
                <a:lnTo>
                  <a:pt x="488951" y="101835"/>
                </a:lnTo>
                <a:lnTo>
                  <a:pt x="476868" y="140465"/>
                </a:lnTo>
                <a:lnTo>
                  <a:pt x="431095" y="193558"/>
                </a:lnTo>
                <a:lnTo>
                  <a:pt x="318442" y="311856"/>
                </a:lnTo>
                <a:lnTo>
                  <a:pt x="318442" y="347605"/>
                </a:lnTo>
                <a:lnTo>
                  <a:pt x="547042" y="347605"/>
                </a:lnTo>
                <a:lnTo>
                  <a:pt x="547042" y="302684"/>
                </a:lnTo>
                <a:lnTo>
                  <a:pt x="390173" y="302684"/>
                </a:lnTo>
                <a:lnTo>
                  <a:pt x="390173" y="297980"/>
                </a:lnTo>
                <a:lnTo>
                  <a:pt x="462140" y="226249"/>
                </a:lnTo>
                <a:lnTo>
                  <a:pt x="500556" y="185664"/>
                </a:lnTo>
                <a:lnTo>
                  <a:pt x="524994" y="153106"/>
                </a:lnTo>
                <a:lnTo>
                  <a:pt x="541633" y="96896"/>
                </a:lnTo>
                <a:lnTo>
                  <a:pt x="541633" y="96191"/>
                </a:lnTo>
                <a:lnTo>
                  <a:pt x="533368" y="57547"/>
                </a:lnTo>
                <a:lnTo>
                  <a:pt x="522796" y="43509"/>
                </a:lnTo>
                <a:close/>
              </a:path>
              <a:path extrusionOk="0" h="356235" w="547370">
                <a:moveTo>
                  <a:pt x="431801" y="0"/>
                </a:moveTo>
                <a:lnTo>
                  <a:pt x="384870" y="7805"/>
                </a:lnTo>
                <a:lnTo>
                  <a:pt x="348104" y="29633"/>
                </a:lnTo>
                <a:lnTo>
                  <a:pt x="324082" y="63103"/>
                </a:lnTo>
                <a:lnTo>
                  <a:pt x="315384" y="105834"/>
                </a:lnTo>
                <a:lnTo>
                  <a:pt x="315854" y="106304"/>
                </a:lnTo>
                <a:lnTo>
                  <a:pt x="365243" y="106304"/>
                </a:lnTo>
                <a:lnTo>
                  <a:pt x="365478" y="105598"/>
                </a:lnTo>
                <a:lnTo>
                  <a:pt x="370042" y="80220"/>
                </a:lnTo>
                <a:lnTo>
                  <a:pt x="382941" y="60619"/>
                </a:lnTo>
                <a:lnTo>
                  <a:pt x="402983" y="47985"/>
                </a:lnTo>
                <a:lnTo>
                  <a:pt x="428979" y="43509"/>
                </a:lnTo>
                <a:lnTo>
                  <a:pt x="522796" y="43509"/>
                </a:lnTo>
                <a:lnTo>
                  <a:pt x="510441" y="27105"/>
                </a:lnTo>
                <a:lnTo>
                  <a:pt x="475652" y="7158"/>
                </a:lnTo>
                <a:lnTo>
                  <a:pt x="431801" y="0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8" name="Google Shape;238;p17"/>
          <p:cNvSpPr/>
          <p:nvPr/>
        </p:nvSpPr>
        <p:spPr>
          <a:xfrm>
            <a:off x="8365879" y="5445368"/>
            <a:ext cx="2574290" cy="847090"/>
          </a:xfrm>
          <a:custGeom>
            <a:rect b="b" l="l" r="r" t="t"/>
            <a:pathLst>
              <a:path extrusionOk="0" h="847089" w="2574290">
                <a:moveTo>
                  <a:pt x="101232" y="502478"/>
                </a:moveTo>
                <a:lnTo>
                  <a:pt x="0" y="502478"/>
                </a:lnTo>
                <a:lnTo>
                  <a:pt x="460" y="508460"/>
                </a:lnTo>
                <a:lnTo>
                  <a:pt x="7923" y="548631"/>
                </a:lnTo>
                <a:lnTo>
                  <a:pt x="23151" y="584967"/>
                </a:lnTo>
                <a:lnTo>
                  <a:pt x="45755" y="617000"/>
                </a:lnTo>
                <a:lnTo>
                  <a:pt x="75348" y="644261"/>
                </a:lnTo>
                <a:lnTo>
                  <a:pt x="111542" y="666281"/>
                </a:lnTo>
                <a:lnTo>
                  <a:pt x="153947" y="682590"/>
                </a:lnTo>
                <a:lnTo>
                  <a:pt x="202176" y="692720"/>
                </a:lnTo>
                <a:lnTo>
                  <a:pt x="255841" y="696200"/>
                </a:lnTo>
                <a:lnTo>
                  <a:pt x="311125" y="692552"/>
                </a:lnTo>
                <a:lnTo>
                  <a:pt x="360682" y="681850"/>
                </a:lnTo>
                <a:lnTo>
                  <a:pt x="404006" y="664461"/>
                </a:lnTo>
                <a:lnTo>
                  <a:pt x="440590" y="640753"/>
                </a:lnTo>
                <a:lnTo>
                  <a:pt x="469926" y="611091"/>
                </a:lnTo>
                <a:lnTo>
                  <a:pt x="472754" y="606472"/>
                </a:lnTo>
                <a:lnTo>
                  <a:pt x="259982" y="606472"/>
                </a:lnTo>
                <a:lnTo>
                  <a:pt x="198560" y="599491"/>
                </a:lnTo>
                <a:lnTo>
                  <a:pt x="149605" y="579611"/>
                </a:lnTo>
                <a:lnTo>
                  <a:pt x="116266" y="548429"/>
                </a:lnTo>
                <a:lnTo>
                  <a:pt x="101691" y="507540"/>
                </a:lnTo>
                <a:lnTo>
                  <a:pt x="101232" y="502478"/>
                </a:lnTo>
                <a:close/>
              </a:path>
              <a:path extrusionOk="0" h="847089" w="2574290">
                <a:moveTo>
                  <a:pt x="256301" y="0"/>
                </a:moveTo>
                <a:lnTo>
                  <a:pt x="205553" y="3624"/>
                </a:lnTo>
                <a:lnTo>
                  <a:pt x="159361" y="14156"/>
                </a:lnTo>
                <a:lnTo>
                  <a:pt x="118400" y="31083"/>
                </a:lnTo>
                <a:lnTo>
                  <a:pt x="83344" y="53894"/>
                </a:lnTo>
                <a:lnTo>
                  <a:pt x="54866" y="82075"/>
                </a:lnTo>
                <a:lnTo>
                  <a:pt x="33641" y="115114"/>
                </a:lnTo>
                <a:lnTo>
                  <a:pt x="20342" y="152500"/>
                </a:lnTo>
                <a:lnTo>
                  <a:pt x="15644" y="193720"/>
                </a:lnTo>
                <a:lnTo>
                  <a:pt x="15644" y="194181"/>
                </a:lnTo>
                <a:lnTo>
                  <a:pt x="20563" y="240240"/>
                </a:lnTo>
                <a:lnTo>
                  <a:pt x="35669" y="280433"/>
                </a:lnTo>
                <a:lnTo>
                  <a:pt x="61487" y="314797"/>
                </a:lnTo>
                <a:lnTo>
                  <a:pt x="98539" y="343370"/>
                </a:lnTo>
                <a:lnTo>
                  <a:pt x="147351" y="366192"/>
                </a:lnTo>
                <a:lnTo>
                  <a:pt x="208445" y="383301"/>
                </a:lnTo>
                <a:lnTo>
                  <a:pt x="281149" y="398945"/>
                </a:lnTo>
                <a:lnTo>
                  <a:pt x="337567" y="415827"/>
                </a:lnTo>
                <a:lnTo>
                  <a:pt x="375997" y="438404"/>
                </a:lnTo>
                <a:lnTo>
                  <a:pt x="397947" y="467019"/>
                </a:lnTo>
                <a:lnTo>
                  <a:pt x="404928" y="502019"/>
                </a:lnTo>
                <a:lnTo>
                  <a:pt x="404928" y="502478"/>
                </a:lnTo>
                <a:lnTo>
                  <a:pt x="394187" y="544740"/>
                </a:lnTo>
                <a:lnTo>
                  <a:pt x="364205" y="577598"/>
                </a:lnTo>
                <a:lnTo>
                  <a:pt x="318349" y="598894"/>
                </a:lnTo>
                <a:lnTo>
                  <a:pt x="259982" y="606472"/>
                </a:lnTo>
                <a:lnTo>
                  <a:pt x="472754" y="606472"/>
                </a:lnTo>
                <a:lnTo>
                  <a:pt x="491508" y="575843"/>
                </a:lnTo>
                <a:lnTo>
                  <a:pt x="504829" y="535376"/>
                </a:lnTo>
                <a:lnTo>
                  <a:pt x="509382" y="490055"/>
                </a:lnTo>
                <a:lnTo>
                  <a:pt x="509382" y="489595"/>
                </a:lnTo>
                <a:lnTo>
                  <a:pt x="504510" y="443813"/>
                </a:lnTo>
                <a:lnTo>
                  <a:pt x="489425" y="404638"/>
                </a:lnTo>
                <a:lnTo>
                  <a:pt x="463425" y="371625"/>
                </a:lnTo>
                <a:lnTo>
                  <a:pt x="425805" y="344325"/>
                </a:lnTo>
                <a:lnTo>
                  <a:pt x="375864" y="322291"/>
                </a:lnTo>
                <a:lnTo>
                  <a:pt x="312899" y="305076"/>
                </a:lnTo>
                <a:lnTo>
                  <a:pt x="240656" y="288971"/>
                </a:lnTo>
                <a:lnTo>
                  <a:pt x="185445" y="272528"/>
                </a:lnTo>
                <a:lnTo>
                  <a:pt x="147879" y="250606"/>
                </a:lnTo>
                <a:lnTo>
                  <a:pt x="126446" y="222904"/>
                </a:lnTo>
                <a:lnTo>
                  <a:pt x="119638" y="189119"/>
                </a:lnTo>
                <a:lnTo>
                  <a:pt x="119638" y="188659"/>
                </a:lnTo>
                <a:lnTo>
                  <a:pt x="129840" y="146800"/>
                </a:lnTo>
                <a:lnTo>
                  <a:pt x="158117" y="115726"/>
                </a:lnTo>
                <a:lnTo>
                  <a:pt x="200976" y="96385"/>
                </a:lnTo>
                <a:lnTo>
                  <a:pt x="254920" y="89728"/>
                </a:lnTo>
                <a:lnTo>
                  <a:pt x="460969" y="89728"/>
                </a:lnTo>
                <a:lnTo>
                  <a:pt x="443204" y="67505"/>
                </a:lnTo>
                <a:lnTo>
                  <a:pt x="407634" y="39444"/>
                </a:lnTo>
                <a:lnTo>
                  <a:pt x="364209" y="18185"/>
                </a:lnTo>
                <a:lnTo>
                  <a:pt x="313555" y="4710"/>
                </a:lnTo>
                <a:lnTo>
                  <a:pt x="256301" y="0"/>
                </a:lnTo>
                <a:close/>
              </a:path>
              <a:path extrusionOk="0" h="847089" w="2574290">
                <a:moveTo>
                  <a:pt x="460969" y="89728"/>
                </a:moveTo>
                <a:lnTo>
                  <a:pt x="254920" y="89728"/>
                </a:lnTo>
                <a:lnTo>
                  <a:pt x="309736" y="96493"/>
                </a:lnTo>
                <a:lnTo>
                  <a:pt x="352472" y="115898"/>
                </a:lnTo>
                <a:lnTo>
                  <a:pt x="381748" y="145570"/>
                </a:lnTo>
                <a:lnTo>
                  <a:pt x="396185" y="183137"/>
                </a:lnTo>
                <a:lnTo>
                  <a:pt x="397106" y="189119"/>
                </a:lnTo>
                <a:lnTo>
                  <a:pt x="496958" y="189119"/>
                </a:lnTo>
                <a:lnTo>
                  <a:pt x="496497" y="182677"/>
                </a:lnTo>
                <a:lnTo>
                  <a:pt x="488263" y="140103"/>
                </a:lnTo>
                <a:lnTo>
                  <a:pt x="470289" y="101385"/>
                </a:lnTo>
                <a:lnTo>
                  <a:pt x="460969" y="89728"/>
                </a:lnTo>
                <a:close/>
              </a:path>
              <a:path extrusionOk="0" h="847089" w="2574290">
                <a:moveTo>
                  <a:pt x="838386" y="170714"/>
                </a:moveTo>
                <a:lnTo>
                  <a:pt x="793791" y="174510"/>
                </a:lnTo>
                <a:lnTo>
                  <a:pt x="753180" y="185608"/>
                </a:lnTo>
                <a:lnTo>
                  <a:pt x="716890" y="203572"/>
                </a:lnTo>
                <a:lnTo>
                  <a:pt x="685259" y="227966"/>
                </a:lnTo>
                <a:lnTo>
                  <a:pt x="658623" y="258356"/>
                </a:lnTo>
                <a:lnTo>
                  <a:pt x="637319" y="294305"/>
                </a:lnTo>
                <a:lnTo>
                  <a:pt x="621685" y="335379"/>
                </a:lnTo>
                <a:lnTo>
                  <a:pt x="612058" y="381141"/>
                </a:lnTo>
                <a:lnTo>
                  <a:pt x="608773" y="431156"/>
                </a:lnTo>
                <a:lnTo>
                  <a:pt x="608773" y="431617"/>
                </a:lnTo>
                <a:lnTo>
                  <a:pt x="612004" y="482159"/>
                </a:lnTo>
                <a:lnTo>
                  <a:pt x="621529" y="528031"/>
                </a:lnTo>
                <a:lnTo>
                  <a:pt x="637098" y="568893"/>
                </a:lnTo>
                <a:lnTo>
                  <a:pt x="658462" y="604404"/>
                </a:lnTo>
                <a:lnTo>
                  <a:pt x="685370" y="634223"/>
                </a:lnTo>
                <a:lnTo>
                  <a:pt x="717572" y="658008"/>
                </a:lnTo>
                <a:lnTo>
                  <a:pt x="754820" y="675420"/>
                </a:lnTo>
                <a:lnTo>
                  <a:pt x="796861" y="686117"/>
                </a:lnTo>
                <a:lnTo>
                  <a:pt x="843448" y="689758"/>
                </a:lnTo>
                <a:lnTo>
                  <a:pt x="902530" y="684000"/>
                </a:lnTo>
                <a:lnTo>
                  <a:pt x="951974" y="668234"/>
                </a:lnTo>
                <a:lnTo>
                  <a:pt x="991959" y="644722"/>
                </a:lnTo>
                <a:lnTo>
                  <a:pt x="1022665" y="615726"/>
                </a:lnTo>
                <a:lnTo>
                  <a:pt x="1027945" y="607852"/>
                </a:lnTo>
                <a:lnTo>
                  <a:pt x="845748" y="607852"/>
                </a:lnTo>
                <a:lnTo>
                  <a:pt x="800084" y="601296"/>
                </a:lnTo>
                <a:lnTo>
                  <a:pt x="762591" y="582128"/>
                </a:lnTo>
                <a:lnTo>
                  <a:pt x="734264" y="551100"/>
                </a:lnTo>
                <a:lnTo>
                  <a:pt x="716097" y="508961"/>
                </a:lnTo>
                <a:lnTo>
                  <a:pt x="709085" y="456464"/>
                </a:lnTo>
                <a:lnTo>
                  <a:pt x="1063393" y="456464"/>
                </a:lnTo>
                <a:lnTo>
                  <a:pt x="1063393" y="421493"/>
                </a:lnTo>
                <a:lnTo>
                  <a:pt x="1060727" y="385142"/>
                </a:lnTo>
                <a:lnTo>
                  <a:pt x="710466" y="385142"/>
                </a:lnTo>
                <a:lnTo>
                  <a:pt x="724636" y="328134"/>
                </a:lnTo>
                <a:lnTo>
                  <a:pt x="752396" y="286613"/>
                </a:lnTo>
                <a:lnTo>
                  <a:pt x="791286" y="261225"/>
                </a:lnTo>
                <a:lnTo>
                  <a:pt x="838846" y="252619"/>
                </a:lnTo>
                <a:lnTo>
                  <a:pt x="1012226" y="252619"/>
                </a:lnTo>
                <a:lnTo>
                  <a:pt x="1003174" y="239851"/>
                </a:lnTo>
                <a:lnTo>
                  <a:pt x="970850" y="210509"/>
                </a:lnTo>
                <a:lnTo>
                  <a:pt x="932363" y="188803"/>
                </a:lnTo>
                <a:lnTo>
                  <a:pt x="888085" y="175337"/>
                </a:lnTo>
                <a:lnTo>
                  <a:pt x="838386" y="170714"/>
                </a:lnTo>
                <a:close/>
              </a:path>
              <a:path extrusionOk="0" h="847089" w="2574290">
                <a:moveTo>
                  <a:pt x="1057875" y="546193"/>
                </a:moveTo>
                <a:lnTo>
                  <a:pt x="961705" y="546653"/>
                </a:lnTo>
                <a:lnTo>
                  <a:pt x="959864" y="550334"/>
                </a:lnTo>
                <a:lnTo>
                  <a:pt x="945981" y="570192"/>
                </a:lnTo>
                <a:lnTo>
                  <a:pt x="922305" y="588756"/>
                </a:lnTo>
                <a:lnTo>
                  <a:pt x="888880" y="602489"/>
                </a:lnTo>
                <a:lnTo>
                  <a:pt x="845748" y="607852"/>
                </a:lnTo>
                <a:lnTo>
                  <a:pt x="1027945" y="607852"/>
                </a:lnTo>
                <a:lnTo>
                  <a:pt x="1044270" y="583509"/>
                </a:lnTo>
                <a:lnTo>
                  <a:pt x="1056953" y="550334"/>
                </a:lnTo>
                <a:lnTo>
                  <a:pt x="1057875" y="546193"/>
                </a:lnTo>
                <a:close/>
              </a:path>
              <a:path extrusionOk="0" h="847089" w="2574290">
                <a:moveTo>
                  <a:pt x="1012226" y="252619"/>
                </a:moveTo>
                <a:lnTo>
                  <a:pt x="838846" y="252619"/>
                </a:lnTo>
                <a:lnTo>
                  <a:pt x="885911" y="260772"/>
                </a:lnTo>
                <a:lnTo>
                  <a:pt x="924088" y="285405"/>
                </a:lnTo>
                <a:lnTo>
                  <a:pt x="951050" y="326775"/>
                </a:lnTo>
                <a:lnTo>
                  <a:pt x="964466" y="385142"/>
                </a:lnTo>
                <a:lnTo>
                  <a:pt x="1060727" y="385142"/>
                </a:lnTo>
                <a:lnTo>
                  <a:pt x="1059443" y="367649"/>
                </a:lnTo>
                <a:lnTo>
                  <a:pt x="1047842" y="319025"/>
                </a:lnTo>
                <a:lnTo>
                  <a:pt x="1028962" y="276224"/>
                </a:lnTo>
                <a:lnTo>
                  <a:pt x="1012226" y="252619"/>
                </a:lnTo>
                <a:close/>
              </a:path>
              <a:path extrusionOk="0" h="847089" w="2574290">
                <a:moveTo>
                  <a:pt x="1317396" y="259062"/>
                </a:moveTo>
                <a:lnTo>
                  <a:pt x="1215703" y="259062"/>
                </a:lnTo>
                <a:lnTo>
                  <a:pt x="1215703" y="548493"/>
                </a:lnTo>
                <a:lnTo>
                  <a:pt x="1221186" y="598649"/>
                </a:lnTo>
                <a:lnTo>
                  <a:pt x="1238616" y="637497"/>
                </a:lnTo>
                <a:lnTo>
                  <a:pt x="1268681" y="663556"/>
                </a:lnTo>
                <a:lnTo>
                  <a:pt x="1312418" y="678527"/>
                </a:lnTo>
                <a:lnTo>
                  <a:pt x="1370776" y="683316"/>
                </a:lnTo>
                <a:lnTo>
                  <a:pt x="1385078" y="682914"/>
                </a:lnTo>
                <a:lnTo>
                  <a:pt x="1398903" y="681821"/>
                </a:lnTo>
                <a:lnTo>
                  <a:pt x="1412125" y="680210"/>
                </a:lnTo>
                <a:lnTo>
                  <a:pt x="1424618" y="678255"/>
                </a:lnTo>
                <a:lnTo>
                  <a:pt x="1424618" y="600490"/>
                </a:lnTo>
                <a:lnTo>
                  <a:pt x="1386881" y="600490"/>
                </a:lnTo>
                <a:lnTo>
                  <a:pt x="1355253" y="596198"/>
                </a:lnTo>
                <a:lnTo>
                  <a:pt x="1333675" y="582717"/>
                </a:lnTo>
                <a:lnTo>
                  <a:pt x="1321329" y="559141"/>
                </a:lnTo>
                <a:lnTo>
                  <a:pt x="1317396" y="524566"/>
                </a:lnTo>
                <a:lnTo>
                  <a:pt x="1317396" y="259062"/>
                </a:lnTo>
                <a:close/>
              </a:path>
              <a:path extrusionOk="0" h="847089" w="2574290">
                <a:moveTo>
                  <a:pt x="1424618" y="598649"/>
                </a:moveTo>
                <a:lnTo>
                  <a:pt x="1415030" y="599519"/>
                </a:lnTo>
                <a:lnTo>
                  <a:pt x="1406264" y="600087"/>
                </a:lnTo>
                <a:lnTo>
                  <a:pt x="1397240" y="600397"/>
                </a:lnTo>
                <a:lnTo>
                  <a:pt x="1386881" y="600490"/>
                </a:lnTo>
                <a:lnTo>
                  <a:pt x="1424618" y="600490"/>
                </a:lnTo>
                <a:lnTo>
                  <a:pt x="1424618" y="598649"/>
                </a:lnTo>
                <a:close/>
              </a:path>
              <a:path extrusionOk="0" h="847089" w="2574290">
                <a:moveTo>
                  <a:pt x="1424618" y="180376"/>
                </a:moveTo>
                <a:lnTo>
                  <a:pt x="1137485" y="180376"/>
                </a:lnTo>
                <a:lnTo>
                  <a:pt x="1137485" y="259062"/>
                </a:lnTo>
                <a:lnTo>
                  <a:pt x="1424618" y="259062"/>
                </a:lnTo>
                <a:lnTo>
                  <a:pt x="1424618" y="180376"/>
                </a:lnTo>
                <a:close/>
              </a:path>
              <a:path extrusionOk="0" h="847089" w="2574290">
                <a:moveTo>
                  <a:pt x="1317396" y="54296"/>
                </a:moveTo>
                <a:lnTo>
                  <a:pt x="1215703" y="54296"/>
                </a:lnTo>
                <a:lnTo>
                  <a:pt x="1215703" y="180376"/>
                </a:lnTo>
                <a:lnTo>
                  <a:pt x="1317396" y="180376"/>
                </a:lnTo>
                <a:lnTo>
                  <a:pt x="1317396" y="54296"/>
                </a:lnTo>
                <a:close/>
              </a:path>
              <a:path extrusionOk="0" h="847089" w="2574290">
                <a:moveTo>
                  <a:pt x="1636276" y="180376"/>
                </a:moveTo>
                <a:lnTo>
                  <a:pt x="1536426" y="180376"/>
                </a:lnTo>
                <a:lnTo>
                  <a:pt x="1536426" y="503860"/>
                </a:lnTo>
                <a:lnTo>
                  <a:pt x="1541276" y="558691"/>
                </a:lnTo>
                <a:lnTo>
                  <a:pt x="1555763" y="604631"/>
                </a:lnTo>
                <a:lnTo>
                  <a:pt x="1579737" y="641155"/>
                </a:lnTo>
                <a:lnTo>
                  <a:pt x="1613118" y="667842"/>
                </a:lnTo>
                <a:lnTo>
                  <a:pt x="1655778" y="684200"/>
                </a:lnTo>
                <a:lnTo>
                  <a:pt x="1707604" y="689758"/>
                </a:lnTo>
                <a:lnTo>
                  <a:pt x="1757916" y="684028"/>
                </a:lnTo>
                <a:lnTo>
                  <a:pt x="1799515" y="667384"/>
                </a:lnTo>
                <a:lnTo>
                  <a:pt x="1831969" y="640645"/>
                </a:lnTo>
                <a:lnTo>
                  <a:pt x="1854845" y="604631"/>
                </a:lnTo>
                <a:lnTo>
                  <a:pt x="1962067" y="604631"/>
                </a:lnTo>
                <a:lnTo>
                  <a:pt x="1962067" y="604171"/>
                </a:lnTo>
                <a:lnTo>
                  <a:pt x="1739812" y="604171"/>
                </a:lnTo>
                <a:lnTo>
                  <a:pt x="1692770" y="596478"/>
                </a:lnTo>
                <a:lnTo>
                  <a:pt x="1660609" y="573341"/>
                </a:lnTo>
                <a:lnTo>
                  <a:pt x="1642166" y="534675"/>
                </a:lnTo>
                <a:lnTo>
                  <a:pt x="1636276" y="480392"/>
                </a:lnTo>
                <a:lnTo>
                  <a:pt x="1636276" y="180376"/>
                </a:lnTo>
                <a:close/>
              </a:path>
              <a:path extrusionOk="0" h="847089" w="2574290">
                <a:moveTo>
                  <a:pt x="1962067" y="604631"/>
                </a:moveTo>
                <a:lnTo>
                  <a:pt x="1862667" y="604631"/>
                </a:lnTo>
                <a:lnTo>
                  <a:pt x="1862667" y="680095"/>
                </a:lnTo>
                <a:lnTo>
                  <a:pt x="1962067" y="680095"/>
                </a:lnTo>
                <a:lnTo>
                  <a:pt x="1962067" y="604631"/>
                </a:lnTo>
                <a:close/>
              </a:path>
              <a:path extrusionOk="0" h="847089" w="2574290">
                <a:moveTo>
                  <a:pt x="1962067" y="180376"/>
                </a:moveTo>
                <a:lnTo>
                  <a:pt x="1862667" y="180376"/>
                </a:lnTo>
                <a:lnTo>
                  <a:pt x="1862667" y="473490"/>
                </a:lnTo>
                <a:lnTo>
                  <a:pt x="1854731" y="527880"/>
                </a:lnTo>
                <a:lnTo>
                  <a:pt x="1831266" y="569028"/>
                </a:lnTo>
                <a:lnTo>
                  <a:pt x="1792788" y="595076"/>
                </a:lnTo>
                <a:lnTo>
                  <a:pt x="1739812" y="604171"/>
                </a:lnTo>
                <a:lnTo>
                  <a:pt x="1962067" y="604171"/>
                </a:lnTo>
                <a:lnTo>
                  <a:pt x="1962067" y="180376"/>
                </a:lnTo>
                <a:close/>
              </a:path>
              <a:path extrusionOk="0" h="847089" w="2574290">
                <a:moveTo>
                  <a:pt x="2205945" y="180376"/>
                </a:moveTo>
                <a:lnTo>
                  <a:pt x="2106094" y="180376"/>
                </a:lnTo>
                <a:lnTo>
                  <a:pt x="2106094" y="846668"/>
                </a:lnTo>
                <a:lnTo>
                  <a:pt x="2205945" y="846668"/>
                </a:lnTo>
                <a:lnTo>
                  <a:pt x="2205945" y="600950"/>
                </a:lnTo>
                <a:lnTo>
                  <a:pt x="2325174" y="600950"/>
                </a:lnTo>
                <a:lnTo>
                  <a:pt x="2255488" y="573257"/>
                </a:lnTo>
                <a:lnTo>
                  <a:pt x="2227573" y="537553"/>
                </a:lnTo>
                <a:lnTo>
                  <a:pt x="2210128" y="489635"/>
                </a:lnTo>
                <a:lnTo>
                  <a:pt x="2204102" y="430696"/>
                </a:lnTo>
                <a:lnTo>
                  <a:pt x="2204102" y="429776"/>
                </a:lnTo>
                <a:lnTo>
                  <a:pt x="2210128" y="370837"/>
                </a:lnTo>
                <a:lnTo>
                  <a:pt x="2227573" y="322919"/>
                </a:lnTo>
                <a:lnTo>
                  <a:pt x="2255488" y="287215"/>
                </a:lnTo>
                <a:lnTo>
                  <a:pt x="2292922" y="264918"/>
                </a:lnTo>
                <a:lnTo>
                  <a:pt x="2327924" y="259062"/>
                </a:lnTo>
                <a:lnTo>
                  <a:pt x="2205945" y="259062"/>
                </a:lnTo>
                <a:lnTo>
                  <a:pt x="2205945" y="180376"/>
                </a:lnTo>
                <a:close/>
              </a:path>
              <a:path extrusionOk="0" h="847089" w="2574290">
                <a:moveTo>
                  <a:pt x="2325174" y="600950"/>
                </a:moveTo>
                <a:lnTo>
                  <a:pt x="2213306" y="600950"/>
                </a:lnTo>
                <a:lnTo>
                  <a:pt x="2238938" y="637323"/>
                </a:lnTo>
                <a:lnTo>
                  <a:pt x="2274449" y="664853"/>
                </a:lnTo>
                <a:lnTo>
                  <a:pt x="2317811" y="682288"/>
                </a:lnTo>
                <a:lnTo>
                  <a:pt x="2366997" y="688378"/>
                </a:lnTo>
                <a:lnTo>
                  <a:pt x="2412355" y="683798"/>
                </a:lnTo>
                <a:lnTo>
                  <a:pt x="2452925" y="670375"/>
                </a:lnTo>
                <a:lnTo>
                  <a:pt x="2488320" y="648582"/>
                </a:lnTo>
                <a:lnTo>
                  <a:pt x="2518150" y="618896"/>
                </a:lnTo>
                <a:lnTo>
                  <a:pt x="2528217" y="603251"/>
                </a:lnTo>
                <a:lnTo>
                  <a:pt x="2338925" y="603251"/>
                </a:lnTo>
                <a:lnTo>
                  <a:pt x="2325174" y="600950"/>
                </a:lnTo>
                <a:close/>
              </a:path>
              <a:path extrusionOk="0" h="847089" w="2574290">
                <a:moveTo>
                  <a:pt x="2527805" y="257221"/>
                </a:moveTo>
                <a:lnTo>
                  <a:pt x="2338925" y="257221"/>
                </a:lnTo>
                <a:lnTo>
                  <a:pt x="2384784" y="264830"/>
                </a:lnTo>
                <a:lnTo>
                  <a:pt x="2421875" y="286950"/>
                </a:lnTo>
                <a:lnTo>
                  <a:pt x="2449381" y="322521"/>
                </a:lnTo>
                <a:lnTo>
                  <a:pt x="2466483" y="370483"/>
                </a:lnTo>
                <a:lnTo>
                  <a:pt x="2472366" y="429776"/>
                </a:lnTo>
                <a:lnTo>
                  <a:pt x="2472366" y="430696"/>
                </a:lnTo>
                <a:lnTo>
                  <a:pt x="2466483" y="489812"/>
                </a:lnTo>
                <a:lnTo>
                  <a:pt x="2449381" y="537752"/>
                </a:lnTo>
                <a:lnTo>
                  <a:pt x="2421875" y="573389"/>
                </a:lnTo>
                <a:lnTo>
                  <a:pt x="2384784" y="595598"/>
                </a:lnTo>
                <a:lnTo>
                  <a:pt x="2338925" y="603251"/>
                </a:lnTo>
                <a:lnTo>
                  <a:pt x="2528217" y="603251"/>
                </a:lnTo>
                <a:lnTo>
                  <a:pt x="2542027" y="581789"/>
                </a:lnTo>
                <a:lnTo>
                  <a:pt x="2559558" y="537752"/>
                </a:lnTo>
                <a:lnTo>
                  <a:pt x="2570371" y="487215"/>
                </a:lnTo>
                <a:lnTo>
                  <a:pt x="2574059" y="430696"/>
                </a:lnTo>
                <a:lnTo>
                  <a:pt x="2574059" y="429776"/>
                </a:lnTo>
                <a:lnTo>
                  <a:pt x="2570333" y="373501"/>
                </a:lnTo>
                <a:lnTo>
                  <a:pt x="2559436" y="323051"/>
                </a:lnTo>
                <a:lnTo>
                  <a:pt x="2541787" y="278941"/>
                </a:lnTo>
                <a:lnTo>
                  <a:pt x="2527805" y="257221"/>
                </a:lnTo>
                <a:close/>
              </a:path>
              <a:path extrusionOk="0" h="847089" w="2574290">
                <a:moveTo>
                  <a:pt x="2366997" y="171634"/>
                </a:moveTo>
                <a:lnTo>
                  <a:pt x="2317551" y="177594"/>
                </a:lnTo>
                <a:lnTo>
                  <a:pt x="2274791" y="194814"/>
                </a:lnTo>
                <a:lnTo>
                  <a:pt x="2239711" y="222300"/>
                </a:lnTo>
                <a:lnTo>
                  <a:pt x="2213306" y="259062"/>
                </a:lnTo>
                <a:lnTo>
                  <a:pt x="2327924" y="259062"/>
                </a:lnTo>
                <a:lnTo>
                  <a:pt x="2338925" y="257221"/>
                </a:lnTo>
                <a:lnTo>
                  <a:pt x="2527805" y="257221"/>
                </a:lnTo>
                <a:lnTo>
                  <a:pt x="2517808" y="241691"/>
                </a:lnTo>
                <a:lnTo>
                  <a:pt x="2487919" y="211818"/>
                </a:lnTo>
                <a:lnTo>
                  <a:pt x="2452541" y="189839"/>
                </a:lnTo>
                <a:lnTo>
                  <a:pt x="2412093" y="176271"/>
                </a:lnTo>
                <a:lnTo>
                  <a:pt x="2366997" y="17163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9" name="Google Shape;239;p17"/>
          <p:cNvSpPr/>
          <p:nvPr/>
        </p:nvSpPr>
        <p:spPr>
          <a:xfrm>
            <a:off x="7433960" y="5065838"/>
            <a:ext cx="560070" cy="356235"/>
          </a:xfrm>
          <a:custGeom>
            <a:rect b="b" l="l" r="r" t="t"/>
            <a:pathLst>
              <a:path extrusionOk="0" h="356235" w="560070">
                <a:moveTo>
                  <a:pt x="125353" y="0"/>
                </a:moveTo>
                <a:lnTo>
                  <a:pt x="82243" y="7968"/>
                </a:lnTo>
                <a:lnTo>
                  <a:pt x="47396" y="31007"/>
                </a:lnTo>
                <a:lnTo>
                  <a:pt x="21569" y="67818"/>
                </a:lnTo>
                <a:lnTo>
                  <a:pt x="5518" y="117104"/>
                </a:lnTo>
                <a:lnTo>
                  <a:pt x="0" y="177565"/>
                </a:lnTo>
                <a:lnTo>
                  <a:pt x="0" y="178036"/>
                </a:lnTo>
                <a:lnTo>
                  <a:pt x="5518" y="238522"/>
                </a:lnTo>
                <a:lnTo>
                  <a:pt x="21569" y="287865"/>
                </a:lnTo>
                <a:lnTo>
                  <a:pt x="47396" y="324746"/>
                </a:lnTo>
                <a:lnTo>
                  <a:pt x="82243" y="347843"/>
                </a:lnTo>
                <a:lnTo>
                  <a:pt x="125353" y="355836"/>
                </a:lnTo>
                <a:lnTo>
                  <a:pt x="168374" y="347843"/>
                </a:lnTo>
                <a:lnTo>
                  <a:pt x="203210" y="324746"/>
                </a:lnTo>
                <a:lnTo>
                  <a:pt x="212083" y="312092"/>
                </a:lnTo>
                <a:lnTo>
                  <a:pt x="125353" y="312092"/>
                </a:lnTo>
                <a:lnTo>
                  <a:pt x="94823" y="302820"/>
                </a:lnTo>
                <a:lnTo>
                  <a:pt x="72143" y="276196"/>
                </a:lnTo>
                <a:lnTo>
                  <a:pt x="58017" y="234006"/>
                </a:lnTo>
                <a:lnTo>
                  <a:pt x="53152" y="178036"/>
                </a:lnTo>
                <a:lnTo>
                  <a:pt x="53152" y="177565"/>
                </a:lnTo>
                <a:lnTo>
                  <a:pt x="58017" y="121668"/>
                </a:lnTo>
                <a:lnTo>
                  <a:pt x="72143" y="79639"/>
                </a:lnTo>
                <a:lnTo>
                  <a:pt x="94823" y="53177"/>
                </a:lnTo>
                <a:lnTo>
                  <a:pt x="125353" y="43979"/>
                </a:lnTo>
                <a:lnTo>
                  <a:pt x="212323" y="43979"/>
                </a:lnTo>
                <a:lnTo>
                  <a:pt x="203210" y="31007"/>
                </a:lnTo>
                <a:lnTo>
                  <a:pt x="168374" y="7968"/>
                </a:lnTo>
                <a:lnTo>
                  <a:pt x="125353" y="0"/>
                </a:lnTo>
                <a:close/>
              </a:path>
              <a:path extrusionOk="0" h="356235" w="560070">
                <a:moveTo>
                  <a:pt x="212323" y="43979"/>
                </a:moveTo>
                <a:lnTo>
                  <a:pt x="125353" y="43979"/>
                </a:lnTo>
                <a:lnTo>
                  <a:pt x="155784" y="53177"/>
                </a:lnTo>
                <a:lnTo>
                  <a:pt x="178476" y="79639"/>
                </a:lnTo>
                <a:lnTo>
                  <a:pt x="192657" y="121668"/>
                </a:lnTo>
                <a:lnTo>
                  <a:pt x="197555" y="177565"/>
                </a:lnTo>
                <a:lnTo>
                  <a:pt x="197555" y="178036"/>
                </a:lnTo>
                <a:lnTo>
                  <a:pt x="192657" y="234006"/>
                </a:lnTo>
                <a:lnTo>
                  <a:pt x="178476" y="276196"/>
                </a:lnTo>
                <a:lnTo>
                  <a:pt x="155784" y="302820"/>
                </a:lnTo>
                <a:lnTo>
                  <a:pt x="125353" y="312092"/>
                </a:lnTo>
                <a:lnTo>
                  <a:pt x="212083" y="312092"/>
                </a:lnTo>
                <a:lnTo>
                  <a:pt x="229071" y="287865"/>
                </a:lnTo>
                <a:lnTo>
                  <a:pt x="245167" y="238522"/>
                </a:lnTo>
                <a:lnTo>
                  <a:pt x="250708" y="178036"/>
                </a:lnTo>
                <a:lnTo>
                  <a:pt x="250708" y="177565"/>
                </a:lnTo>
                <a:lnTo>
                  <a:pt x="245167" y="117104"/>
                </a:lnTo>
                <a:lnTo>
                  <a:pt x="229071" y="67818"/>
                </a:lnTo>
                <a:lnTo>
                  <a:pt x="212323" y="43979"/>
                </a:lnTo>
                <a:close/>
              </a:path>
              <a:path extrusionOk="0" h="356235" w="560070">
                <a:moveTo>
                  <a:pt x="362421" y="255177"/>
                </a:moveTo>
                <a:lnTo>
                  <a:pt x="312091" y="255177"/>
                </a:lnTo>
                <a:lnTo>
                  <a:pt x="312327" y="257999"/>
                </a:lnTo>
                <a:lnTo>
                  <a:pt x="323428" y="296705"/>
                </a:lnTo>
                <a:lnTo>
                  <a:pt x="348927" y="327055"/>
                </a:lnTo>
                <a:lnTo>
                  <a:pt x="387171" y="346866"/>
                </a:lnTo>
                <a:lnTo>
                  <a:pt x="436504" y="353954"/>
                </a:lnTo>
                <a:lnTo>
                  <a:pt x="486085" y="346502"/>
                </a:lnTo>
                <a:lnTo>
                  <a:pt x="524993" y="325732"/>
                </a:lnTo>
                <a:lnTo>
                  <a:pt x="537624" y="309975"/>
                </a:lnTo>
                <a:lnTo>
                  <a:pt x="436504" y="309975"/>
                </a:lnTo>
                <a:lnTo>
                  <a:pt x="407668" y="306113"/>
                </a:lnTo>
                <a:lnTo>
                  <a:pt x="385028" y="295305"/>
                </a:lnTo>
                <a:lnTo>
                  <a:pt x="369664" y="278721"/>
                </a:lnTo>
                <a:lnTo>
                  <a:pt x="362656" y="257528"/>
                </a:lnTo>
                <a:lnTo>
                  <a:pt x="362421" y="255177"/>
                </a:lnTo>
                <a:close/>
              </a:path>
              <a:path extrusionOk="0" h="356235" w="560070">
                <a:moveTo>
                  <a:pt x="532200" y="45155"/>
                </a:moveTo>
                <a:lnTo>
                  <a:pt x="436034" y="45155"/>
                </a:lnTo>
                <a:lnTo>
                  <a:pt x="461651" y="48683"/>
                </a:lnTo>
                <a:lnTo>
                  <a:pt x="480632" y="58914"/>
                </a:lnTo>
                <a:lnTo>
                  <a:pt x="492424" y="75318"/>
                </a:lnTo>
                <a:lnTo>
                  <a:pt x="496391" y="96896"/>
                </a:lnTo>
                <a:lnTo>
                  <a:pt x="496477" y="97837"/>
                </a:lnTo>
                <a:lnTo>
                  <a:pt x="491755" y="119622"/>
                </a:lnTo>
                <a:lnTo>
                  <a:pt x="478456" y="136819"/>
                </a:lnTo>
                <a:lnTo>
                  <a:pt x="457881" y="148108"/>
                </a:lnTo>
                <a:lnTo>
                  <a:pt x="431330" y="152165"/>
                </a:lnTo>
                <a:lnTo>
                  <a:pt x="391584" y="152165"/>
                </a:lnTo>
                <a:lnTo>
                  <a:pt x="391584" y="193088"/>
                </a:lnTo>
                <a:lnTo>
                  <a:pt x="432976" y="193088"/>
                </a:lnTo>
                <a:lnTo>
                  <a:pt x="463418" y="197031"/>
                </a:lnTo>
                <a:lnTo>
                  <a:pt x="486364" y="208580"/>
                </a:lnTo>
                <a:lnTo>
                  <a:pt x="500842" y="227318"/>
                </a:lnTo>
                <a:lnTo>
                  <a:pt x="505884" y="252825"/>
                </a:lnTo>
                <a:lnTo>
                  <a:pt x="505781" y="253765"/>
                </a:lnTo>
                <a:lnTo>
                  <a:pt x="500865" y="276240"/>
                </a:lnTo>
                <a:lnTo>
                  <a:pt x="486717" y="294159"/>
                </a:lnTo>
                <a:lnTo>
                  <a:pt x="464808" y="305815"/>
                </a:lnTo>
                <a:lnTo>
                  <a:pt x="436504" y="309975"/>
                </a:lnTo>
                <a:lnTo>
                  <a:pt x="537624" y="309975"/>
                </a:lnTo>
                <a:lnTo>
                  <a:pt x="550408" y="294026"/>
                </a:lnTo>
                <a:lnTo>
                  <a:pt x="559507" y="253765"/>
                </a:lnTo>
                <a:lnTo>
                  <a:pt x="559419" y="252825"/>
                </a:lnTo>
                <a:lnTo>
                  <a:pt x="553509" y="221056"/>
                </a:lnTo>
                <a:lnTo>
                  <a:pt x="536576" y="196116"/>
                </a:lnTo>
                <a:lnTo>
                  <a:pt x="510294" y="179245"/>
                </a:lnTo>
                <a:lnTo>
                  <a:pt x="476251" y="171215"/>
                </a:lnTo>
                <a:lnTo>
                  <a:pt x="476251" y="170039"/>
                </a:lnTo>
                <a:lnTo>
                  <a:pt x="504885" y="159941"/>
                </a:lnTo>
                <a:lnTo>
                  <a:pt x="527522" y="143052"/>
                </a:lnTo>
                <a:lnTo>
                  <a:pt x="542397" y="119900"/>
                </a:lnTo>
                <a:lnTo>
                  <a:pt x="547748" y="91017"/>
                </a:lnTo>
                <a:lnTo>
                  <a:pt x="547748" y="90546"/>
                </a:lnTo>
                <a:lnTo>
                  <a:pt x="539785" y="54567"/>
                </a:lnTo>
                <a:lnTo>
                  <a:pt x="532200" y="45155"/>
                </a:lnTo>
                <a:close/>
              </a:path>
              <a:path extrusionOk="0" h="356235" w="560070">
                <a:moveTo>
                  <a:pt x="436034" y="1881"/>
                </a:moveTo>
                <a:lnTo>
                  <a:pt x="390555" y="8690"/>
                </a:lnTo>
                <a:lnTo>
                  <a:pt x="354777" y="27957"/>
                </a:lnTo>
                <a:lnTo>
                  <a:pt x="330465" y="57940"/>
                </a:lnTo>
                <a:lnTo>
                  <a:pt x="319382" y="96896"/>
                </a:lnTo>
                <a:lnTo>
                  <a:pt x="319146" y="99483"/>
                </a:lnTo>
                <a:lnTo>
                  <a:pt x="368536" y="99483"/>
                </a:lnTo>
                <a:lnTo>
                  <a:pt x="368771" y="97132"/>
                </a:lnTo>
                <a:lnTo>
                  <a:pt x="375378" y="75516"/>
                </a:lnTo>
                <a:lnTo>
                  <a:pt x="389526" y="59149"/>
                </a:lnTo>
                <a:lnTo>
                  <a:pt x="410112" y="48779"/>
                </a:lnTo>
                <a:lnTo>
                  <a:pt x="436034" y="45155"/>
                </a:lnTo>
                <a:lnTo>
                  <a:pt x="532200" y="45155"/>
                </a:lnTo>
                <a:lnTo>
                  <a:pt x="517203" y="26546"/>
                </a:lnTo>
                <a:lnTo>
                  <a:pt x="481965" y="8360"/>
                </a:lnTo>
                <a:lnTo>
                  <a:pt x="436034" y="188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0" name="Google Shape;240;p17"/>
          <p:cNvSpPr/>
          <p:nvPr/>
        </p:nvSpPr>
        <p:spPr>
          <a:xfrm>
            <a:off x="8370020" y="9558249"/>
            <a:ext cx="4934585" cy="730250"/>
          </a:xfrm>
          <a:custGeom>
            <a:rect b="b" l="l" r="r" t="t"/>
            <a:pathLst>
              <a:path extrusionOk="0" h="730250" w="4934584">
                <a:moveTo>
                  <a:pt x="299095" y="33590"/>
                </a:moveTo>
                <a:lnTo>
                  <a:pt x="250539" y="36859"/>
                </a:lnTo>
                <a:lnTo>
                  <a:pt x="205653" y="46509"/>
                </a:lnTo>
                <a:lnTo>
                  <a:pt x="164637" y="62302"/>
                </a:lnTo>
                <a:lnTo>
                  <a:pt x="127693" y="84003"/>
                </a:lnTo>
                <a:lnTo>
                  <a:pt x="95023" y="111376"/>
                </a:lnTo>
                <a:lnTo>
                  <a:pt x="66826" y="144183"/>
                </a:lnTo>
                <a:lnTo>
                  <a:pt x="43305" y="182188"/>
                </a:lnTo>
                <a:lnTo>
                  <a:pt x="24661" y="225154"/>
                </a:lnTo>
                <a:lnTo>
                  <a:pt x="11094" y="272846"/>
                </a:lnTo>
                <a:lnTo>
                  <a:pt x="2802" y="325113"/>
                </a:lnTo>
                <a:lnTo>
                  <a:pt x="0" y="381460"/>
                </a:lnTo>
                <a:lnTo>
                  <a:pt x="0" y="382381"/>
                </a:lnTo>
                <a:lnTo>
                  <a:pt x="2817" y="438699"/>
                </a:lnTo>
                <a:lnTo>
                  <a:pt x="11134" y="490786"/>
                </a:lnTo>
                <a:lnTo>
                  <a:pt x="24745" y="538403"/>
                </a:lnTo>
                <a:lnTo>
                  <a:pt x="43443" y="581312"/>
                </a:lnTo>
                <a:lnTo>
                  <a:pt x="67025" y="619273"/>
                </a:lnTo>
                <a:lnTo>
                  <a:pt x="95284" y="652048"/>
                </a:lnTo>
                <a:lnTo>
                  <a:pt x="128015" y="679400"/>
                </a:lnTo>
                <a:lnTo>
                  <a:pt x="165013" y="701088"/>
                </a:lnTo>
                <a:lnTo>
                  <a:pt x="206073" y="716875"/>
                </a:lnTo>
                <a:lnTo>
                  <a:pt x="250988" y="726522"/>
                </a:lnTo>
                <a:lnTo>
                  <a:pt x="299554" y="729791"/>
                </a:lnTo>
                <a:lnTo>
                  <a:pt x="353145" y="725904"/>
                </a:lnTo>
                <a:lnTo>
                  <a:pt x="402412" y="714570"/>
                </a:lnTo>
                <a:lnTo>
                  <a:pt x="446782" y="696280"/>
                </a:lnTo>
                <a:lnTo>
                  <a:pt x="485684" y="671525"/>
                </a:lnTo>
                <a:lnTo>
                  <a:pt x="518547" y="640795"/>
                </a:lnTo>
                <a:lnTo>
                  <a:pt x="520078" y="638682"/>
                </a:lnTo>
                <a:lnTo>
                  <a:pt x="299554" y="638682"/>
                </a:lnTo>
                <a:lnTo>
                  <a:pt x="256861" y="634124"/>
                </a:lnTo>
                <a:lnTo>
                  <a:pt x="218741" y="620765"/>
                </a:lnTo>
                <a:lnTo>
                  <a:pt x="185539" y="599081"/>
                </a:lnTo>
                <a:lnTo>
                  <a:pt x="157599" y="569545"/>
                </a:lnTo>
                <a:lnTo>
                  <a:pt x="135268" y="532633"/>
                </a:lnTo>
                <a:lnTo>
                  <a:pt x="118890" y="488818"/>
                </a:lnTo>
                <a:lnTo>
                  <a:pt x="108810" y="438576"/>
                </a:lnTo>
                <a:lnTo>
                  <a:pt x="105373" y="382381"/>
                </a:lnTo>
                <a:lnTo>
                  <a:pt x="105373" y="381460"/>
                </a:lnTo>
                <a:lnTo>
                  <a:pt x="108826" y="325027"/>
                </a:lnTo>
                <a:lnTo>
                  <a:pt x="118882" y="274757"/>
                </a:lnTo>
                <a:lnTo>
                  <a:pt x="135244" y="230860"/>
                </a:lnTo>
                <a:lnTo>
                  <a:pt x="157542" y="193893"/>
                </a:lnTo>
                <a:lnTo>
                  <a:pt x="185427" y="164324"/>
                </a:lnTo>
                <a:lnTo>
                  <a:pt x="218547" y="142623"/>
                </a:lnTo>
                <a:lnTo>
                  <a:pt x="256554" y="129258"/>
                </a:lnTo>
                <a:lnTo>
                  <a:pt x="299095" y="124698"/>
                </a:lnTo>
                <a:lnTo>
                  <a:pt x="514292" y="124698"/>
                </a:lnTo>
                <a:lnTo>
                  <a:pt x="485454" y="96343"/>
                </a:lnTo>
                <a:lnTo>
                  <a:pt x="446144" y="69819"/>
                </a:lnTo>
                <a:lnTo>
                  <a:pt x="401506" y="50105"/>
                </a:lnTo>
                <a:lnTo>
                  <a:pt x="352252" y="37822"/>
                </a:lnTo>
                <a:lnTo>
                  <a:pt x="299095" y="33590"/>
                </a:lnTo>
                <a:close/>
              </a:path>
              <a:path extrusionOk="0" h="730250" w="4934584">
                <a:moveTo>
                  <a:pt x="575183" y="514903"/>
                </a:moveTo>
                <a:lnTo>
                  <a:pt x="473030" y="514903"/>
                </a:lnTo>
                <a:lnTo>
                  <a:pt x="472109" y="516743"/>
                </a:lnTo>
                <a:lnTo>
                  <a:pt x="455357" y="558226"/>
                </a:lnTo>
                <a:lnTo>
                  <a:pt x="428532" y="592067"/>
                </a:lnTo>
                <a:lnTo>
                  <a:pt x="392828" y="617361"/>
                </a:lnTo>
                <a:lnTo>
                  <a:pt x="349438" y="633201"/>
                </a:lnTo>
                <a:lnTo>
                  <a:pt x="299554" y="638682"/>
                </a:lnTo>
                <a:lnTo>
                  <a:pt x="520078" y="638682"/>
                </a:lnTo>
                <a:lnTo>
                  <a:pt x="544799" y="604581"/>
                </a:lnTo>
                <a:lnTo>
                  <a:pt x="563868" y="563374"/>
                </a:lnTo>
                <a:lnTo>
                  <a:pt x="575183" y="517664"/>
                </a:lnTo>
                <a:lnTo>
                  <a:pt x="575183" y="514903"/>
                </a:lnTo>
                <a:close/>
              </a:path>
              <a:path extrusionOk="0" h="730250" w="4934584">
                <a:moveTo>
                  <a:pt x="514292" y="124698"/>
                </a:moveTo>
                <a:lnTo>
                  <a:pt x="299095" y="124698"/>
                </a:lnTo>
                <a:lnTo>
                  <a:pt x="348853" y="130853"/>
                </a:lnTo>
                <a:lnTo>
                  <a:pt x="392361" y="148538"/>
                </a:lnTo>
                <a:lnTo>
                  <a:pt x="428337" y="176581"/>
                </a:lnTo>
                <a:lnTo>
                  <a:pt x="455501" y="213812"/>
                </a:lnTo>
                <a:lnTo>
                  <a:pt x="472570" y="259062"/>
                </a:lnTo>
                <a:lnTo>
                  <a:pt x="472570" y="260442"/>
                </a:lnTo>
                <a:lnTo>
                  <a:pt x="574722" y="260442"/>
                </a:lnTo>
                <a:lnTo>
                  <a:pt x="575183" y="258141"/>
                </a:lnTo>
                <a:lnTo>
                  <a:pt x="564301" y="210576"/>
                </a:lnTo>
                <a:lnTo>
                  <a:pt x="545244" y="167342"/>
                </a:lnTo>
                <a:lnTo>
                  <a:pt x="518724" y="129057"/>
                </a:lnTo>
                <a:lnTo>
                  <a:pt x="514292" y="124698"/>
                </a:lnTo>
                <a:close/>
              </a:path>
              <a:path extrusionOk="0" h="730250" w="4934584">
                <a:moveTo>
                  <a:pt x="911089" y="204304"/>
                </a:moveTo>
                <a:lnTo>
                  <a:pt x="864439" y="207901"/>
                </a:lnTo>
                <a:lnTo>
                  <a:pt x="822228" y="218494"/>
                </a:lnTo>
                <a:lnTo>
                  <a:pt x="784736" y="235782"/>
                </a:lnTo>
                <a:lnTo>
                  <a:pt x="752243" y="259466"/>
                </a:lnTo>
                <a:lnTo>
                  <a:pt x="725030" y="289248"/>
                </a:lnTo>
                <a:lnTo>
                  <a:pt x="703376" y="324828"/>
                </a:lnTo>
                <a:lnTo>
                  <a:pt x="687562" y="365908"/>
                </a:lnTo>
                <a:lnTo>
                  <a:pt x="677868" y="412187"/>
                </a:lnTo>
                <a:lnTo>
                  <a:pt x="674574" y="463366"/>
                </a:lnTo>
                <a:lnTo>
                  <a:pt x="674574" y="464287"/>
                </a:lnTo>
                <a:lnTo>
                  <a:pt x="677853" y="515588"/>
                </a:lnTo>
                <a:lnTo>
                  <a:pt x="687509" y="561931"/>
                </a:lnTo>
                <a:lnTo>
                  <a:pt x="703274" y="603029"/>
                </a:lnTo>
                <a:lnTo>
                  <a:pt x="724879" y="638594"/>
                </a:lnTo>
                <a:lnTo>
                  <a:pt x="752054" y="668339"/>
                </a:lnTo>
                <a:lnTo>
                  <a:pt x="784532" y="691974"/>
                </a:lnTo>
                <a:lnTo>
                  <a:pt x="822043" y="709213"/>
                </a:lnTo>
                <a:lnTo>
                  <a:pt x="864318" y="719767"/>
                </a:lnTo>
                <a:lnTo>
                  <a:pt x="911089" y="723349"/>
                </a:lnTo>
                <a:lnTo>
                  <a:pt x="957724" y="719767"/>
                </a:lnTo>
                <a:lnTo>
                  <a:pt x="999893" y="709213"/>
                </a:lnTo>
                <a:lnTo>
                  <a:pt x="1037324" y="691974"/>
                </a:lnTo>
                <a:lnTo>
                  <a:pt x="1069745" y="668339"/>
                </a:lnTo>
                <a:lnTo>
                  <a:pt x="1095542" y="640063"/>
                </a:lnTo>
                <a:lnTo>
                  <a:pt x="911089" y="640063"/>
                </a:lnTo>
                <a:lnTo>
                  <a:pt x="864073" y="632428"/>
                </a:lnTo>
                <a:lnTo>
                  <a:pt x="826621" y="610127"/>
                </a:lnTo>
                <a:lnTo>
                  <a:pt x="799240" y="574067"/>
                </a:lnTo>
                <a:lnTo>
                  <a:pt x="782440" y="525151"/>
                </a:lnTo>
                <a:lnTo>
                  <a:pt x="776726" y="464287"/>
                </a:lnTo>
                <a:lnTo>
                  <a:pt x="776726" y="463366"/>
                </a:lnTo>
                <a:lnTo>
                  <a:pt x="782440" y="402502"/>
                </a:lnTo>
                <a:lnTo>
                  <a:pt x="799240" y="353587"/>
                </a:lnTo>
                <a:lnTo>
                  <a:pt x="826621" y="317526"/>
                </a:lnTo>
                <a:lnTo>
                  <a:pt x="864073" y="295225"/>
                </a:lnTo>
                <a:lnTo>
                  <a:pt x="911089" y="287591"/>
                </a:lnTo>
                <a:lnTo>
                  <a:pt x="1095389" y="287591"/>
                </a:lnTo>
                <a:lnTo>
                  <a:pt x="1069555" y="259315"/>
                </a:lnTo>
                <a:lnTo>
                  <a:pt x="1037119" y="235679"/>
                </a:lnTo>
                <a:lnTo>
                  <a:pt x="999707" y="218441"/>
                </a:lnTo>
                <a:lnTo>
                  <a:pt x="957602" y="207886"/>
                </a:lnTo>
                <a:lnTo>
                  <a:pt x="911089" y="204304"/>
                </a:lnTo>
                <a:close/>
              </a:path>
              <a:path extrusionOk="0" h="730250" w="4934584">
                <a:moveTo>
                  <a:pt x="1095389" y="287591"/>
                </a:moveTo>
                <a:lnTo>
                  <a:pt x="911089" y="287591"/>
                </a:lnTo>
                <a:lnTo>
                  <a:pt x="957929" y="295225"/>
                </a:lnTo>
                <a:lnTo>
                  <a:pt x="995359" y="317526"/>
                </a:lnTo>
                <a:lnTo>
                  <a:pt x="1022805" y="353587"/>
                </a:lnTo>
                <a:lnTo>
                  <a:pt x="1039694" y="402502"/>
                </a:lnTo>
                <a:lnTo>
                  <a:pt x="1045451" y="463366"/>
                </a:lnTo>
                <a:lnTo>
                  <a:pt x="1045451" y="464287"/>
                </a:lnTo>
                <a:lnTo>
                  <a:pt x="1039694" y="524974"/>
                </a:lnTo>
                <a:lnTo>
                  <a:pt x="1022805" y="573868"/>
                </a:lnTo>
                <a:lnTo>
                  <a:pt x="995359" y="609995"/>
                </a:lnTo>
                <a:lnTo>
                  <a:pt x="957929" y="632384"/>
                </a:lnTo>
                <a:lnTo>
                  <a:pt x="911089" y="640063"/>
                </a:lnTo>
                <a:lnTo>
                  <a:pt x="1095542" y="640063"/>
                </a:lnTo>
                <a:lnTo>
                  <a:pt x="1118463" y="603029"/>
                </a:lnTo>
                <a:lnTo>
                  <a:pt x="1134215" y="561931"/>
                </a:lnTo>
                <a:lnTo>
                  <a:pt x="1143867" y="515588"/>
                </a:lnTo>
                <a:lnTo>
                  <a:pt x="1147144" y="464287"/>
                </a:lnTo>
                <a:lnTo>
                  <a:pt x="1147144" y="463366"/>
                </a:lnTo>
                <a:lnTo>
                  <a:pt x="1143851" y="412065"/>
                </a:lnTo>
                <a:lnTo>
                  <a:pt x="1134162" y="365722"/>
                </a:lnTo>
                <a:lnTo>
                  <a:pt x="1118360" y="324624"/>
                </a:lnTo>
                <a:lnTo>
                  <a:pt x="1096730" y="289059"/>
                </a:lnTo>
                <a:lnTo>
                  <a:pt x="1095389" y="287591"/>
                </a:lnTo>
                <a:close/>
              </a:path>
              <a:path extrusionOk="0" h="730250" w="4934584">
                <a:moveTo>
                  <a:pt x="1366174" y="213967"/>
                </a:moveTo>
                <a:lnTo>
                  <a:pt x="1266324" y="213967"/>
                </a:lnTo>
                <a:lnTo>
                  <a:pt x="1266324" y="713686"/>
                </a:lnTo>
                <a:lnTo>
                  <a:pt x="1366174" y="713686"/>
                </a:lnTo>
                <a:lnTo>
                  <a:pt x="1366174" y="420573"/>
                </a:lnTo>
                <a:lnTo>
                  <a:pt x="1374436" y="366182"/>
                </a:lnTo>
                <a:lnTo>
                  <a:pt x="1398099" y="325035"/>
                </a:lnTo>
                <a:lnTo>
                  <a:pt x="1435479" y="298986"/>
                </a:lnTo>
                <a:lnTo>
                  <a:pt x="1484893" y="289891"/>
                </a:lnTo>
                <a:lnTo>
                  <a:pt x="1366174" y="289891"/>
                </a:lnTo>
                <a:lnTo>
                  <a:pt x="1366174" y="213967"/>
                </a:lnTo>
                <a:close/>
              </a:path>
              <a:path extrusionOk="0" h="730250" w="4934584">
                <a:moveTo>
                  <a:pt x="1518484" y="204304"/>
                </a:moveTo>
                <a:lnTo>
                  <a:pt x="1468591" y="210171"/>
                </a:lnTo>
                <a:lnTo>
                  <a:pt x="1427888" y="227081"/>
                </a:lnTo>
                <a:lnTo>
                  <a:pt x="1396247" y="254000"/>
                </a:lnTo>
                <a:lnTo>
                  <a:pt x="1373535" y="289891"/>
                </a:lnTo>
                <a:lnTo>
                  <a:pt x="1484893" y="289891"/>
                </a:lnTo>
                <a:lnTo>
                  <a:pt x="1532581" y="297584"/>
                </a:lnTo>
                <a:lnTo>
                  <a:pt x="1566164" y="320721"/>
                </a:lnTo>
                <a:lnTo>
                  <a:pt x="1586030" y="359388"/>
                </a:lnTo>
                <a:lnTo>
                  <a:pt x="1592565" y="413671"/>
                </a:lnTo>
                <a:lnTo>
                  <a:pt x="1592565" y="713686"/>
                </a:lnTo>
                <a:lnTo>
                  <a:pt x="1691955" y="713686"/>
                </a:lnTo>
                <a:lnTo>
                  <a:pt x="1691955" y="390203"/>
                </a:lnTo>
                <a:lnTo>
                  <a:pt x="1686870" y="335052"/>
                </a:lnTo>
                <a:lnTo>
                  <a:pt x="1671830" y="289039"/>
                </a:lnTo>
                <a:lnTo>
                  <a:pt x="1647151" y="252562"/>
                </a:lnTo>
                <a:lnTo>
                  <a:pt x="1613155" y="226016"/>
                </a:lnTo>
                <a:lnTo>
                  <a:pt x="1570159" y="209798"/>
                </a:lnTo>
                <a:lnTo>
                  <a:pt x="1518484" y="204304"/>
                </a:lnTo>
                <a:close/>
              </a:path>
              <a:path extrusionOk="0" h="730250" w="4934584">
                <a:moveTo>
                  <a:pt x="2041211" y="204304"/>
                </a:moveTo>
                <a:lnTo>
                  <a:pt x="1994745" y="207914"/>
                </a:lnTo>
                <a:lnTo>
                  <a:pt x="1952767" y="218526"/>
                </a:lnTo>
                <a:lnTo>
                  <a:pt x="1915539" y="235816"/>
                </a:lnTo>
                <a:lnTo>
                  <a:pt x="1883322" y="259456"/>
                </a:lnTo>
                <a:lnTo>
                  <a:pt x="1856376" y="289122"/>
                </a:lnTo>
                <a:lnTo>
                  <a:pt x="1834964" y="324487"/>
                </a:lnTo>
                <a:lnTo>
                  <a:pt x="1819346" y="365227"/>
                </a:lnTo>
                <a:lnTo>
                  <a:pt x="1809783" y="411015"/>
                </a:lnTo>
                <a:lnTo>
                  <a:pt x="1806538" y="461526"/>
                </a:lnTo>
                <a:lnTo>
                  <a:pt x="1806538" y="462446"/>
                </a:lnTo>
                <a:lnTo>
                  <a:pt x="1809799" y="513931"/>
                </a:lnTo>
                <a:lnTo>
                  <a:pt x="1819404" y="560508"/>
                </a:lnTo>
                <a:lnTo>
                  <a:pt x="1835083" y="601870"/>
                </a:lnTo>
                <a:lnTo>
                  <a:pt x="1856568" y="637711"/>
                </a:lnTo>
                <a:lnTo>
                  <a:pt x="1883590" y="667723"/>
                </a:lnTo>
                <a:lnTo>
                  <a:pt x="1915880" y="691599"/>
                </a:lnTo>
                <a:lnTo>
                  <a:pt x="1953170" y="709034"/>
                </a:lnTo>
                <a:lnTo>
                  <a:pt x="1995190" y="719719"/>
                </a:lnTo>
                <a:lnTo>
                  <a:pt x="2041672" y="723349"/>
                </a:lnTo>
                <a:lnTo>
                  <a:pt x="2099184" y="717957"/>
                </a:lnTo>
                <a:lnTo>
                  <a:pt x="2147928" y="702455"/>
                </a:lnTo>
                <a:lnTo>
                  <a:pt x="2187878" y="677852"/>
                </a:lnTo>
                <a:lnTo>
                  <a:pt x="2219009" y="645158"/>
                </a:lnTo>
                <a:lnTo>
                  <a:pt x="2221865" y="640063"/>
                </a:lnTo>
                <a:lnTo>
                  <a:pt x="2041672" y="640063"/>
                </a:lnTo>
                <a:lnTo>
                  <a:pt x="1996162" y="632192"/>
                </a:lnTo>
                <a:lnTo>
                  <a:pt x="1959115" y="609347"/>
                </a:lnTo>
                <a:lnTo>
                  <a:pt x="1931479" y="572675"/>
                </a:lnTo>
                <a:lnTo>
                  <a:pt x="1914201" y="523325"/>
                </a:lnTo>
                <a:lnTo>
                  <a:pt x="1908231" y="462446"/>
                </a:lnTo>
                <a:lnTo>
                  <a:pt x="1908231" y="461526"/>
                </a:lnTo>
                <a:lnTo>
                  <a:pt x="1914114" y="402090"/>
                </a:lnTo>
                <a:lnTo>
                  <a:pt x="1931216" y="353785"/>
                </a:lnTo>
                <a:lnTo>
                  <a:pt x="1958722" y="317806"/>
                </a:lnTo>
                <a:lnTo>
                  <a:pt x="1995813" y="295343"/>
                </a:lnTo>
                <a:lnTo>
                  <a:pt x="2041672" y="287591"/>
                </a:lnTo>
                <a:lnTo>
                  <a:pt x="2222918" y="287591"/>
                </a:lnTo>
                <a:lnTo>
                  <a:pt x="2221825" y="285563"/>
                </a:lnTo>
                <a:lnTo>
                  <a:pt x="2190355" y="251872"/>
                </a:lnTo>
                <a:lnTo>
                  <a:pt x="2149566" y="226272"/>
                </a:lnTo>
                <a:lnTo>
                  <a:pt x="2099754" y="210003"/>
                </a:lnTo>
                <a:lnTo>
                  <a:pt x="2041211" y="204304"/>
                </a:lnTo>
                <a:close/>
              </a:path>
              <a:path extrusionOk="0" h="730250" w="4934584">
                <a:moveTo>
                  <a:pt x="2255634" y="555396"/>
                </a:moveTo>
                <a:lnTo>
                  <a:pt x="2159930" y="555396"/>
                </a:lnTo>
                <a:lnTo>
                  <a:pt x="2159009" y="557696"/>
                </a:lnTo>
                <a:lnTo>
                  <a:pt x="2142680" y="593279"/>
                </a:lnTo>
                <a:lnTo>
                  <a:pt x="2117767" y="619068"/>
                </a:lnTo>
                <a:lnTo>
                  <a:pt x="2084140" y="634764"/>
                </a:lnTo>
                <a:lnTo>
                  <a:pt x="2041672" y="640063"/>
                </a:lnTo>
                <a:lnTo>
                  <a:pt x="2221865" y="640063"/>
                </a:lnTo>
                <a:lnTo>
                  <a:pt x="2241296" y="605383"/>
                </a:lnTo>
                <a:lnTo>
                  <a:pt x="2254713" y="559537"/>
                </a:lnTo>
                <a:lnTo>
                  <a:pt x="2255634" y="555396"/>
                </a:lnTo>
                <a:close/>
              </a:path>
              <a:path extrusionOk="0" h="730250" w="4934584">
                <a:moveTo>
                  <a:pt x="2222918" y="287591"/>
                </a:moveTo>
                <a:lnTo>
                  <a:pt x="2041672" y="287591"/>
                </a:lnTo>
                <a:lnTo>
                  <a:pt x="2086478" y="294112"/>
                </a:lnTo>
                <a:lnTo>
                  <a:pt x="2121276" y="312151"/>
                </a:lnTo>
                <a:lnTo>
                  <a:pt x="2145721" y="339421"/>
                </a:lnTo>
                <a:lnTo>
                  <a:pt x="2159470" y="373637"/>
                </a:lnTo>
                <a:lnTo>
                  <a:pt x="2159930" y="375018"/>
                </a:lnTo>
                <a:lnTo>
                  <a:pt x="2255634" y="374558"/>
                </a:lnTo>
                <a:lnTo>
                  <a:pt x="2255634" y="372257"/>
                </a:lnTo>
                <a:lnTo>
                  <a:pt x="2243683" y="326104"/>
                </a:lnTo>
                <a:lnTo>
                  <a:pt x="2222918" y="287591"/>
                </a:lnTo>
                <a:close/>
              </a:path>
              <a:path extrusionOk="0" h="730250" w="4934584">
                <a:moveTo>
                  <a:pt x="2473282" y="17945"/>
                </a:moveTo>
                <a:lnTo>
                  <a:pt x="2373432" y="17945"/>
                </a:lnTo>
                <a:lnTo>
                  <a:pt x="2373432" y="713686"/>
                </a:lnTo>
                <a:lnTo>
                  <a:pt x="2473282" y="713686"/>
                </a:lnTo>
                <a:lnTo>
                  <a:pt x="2473282" y="17945"/>
                </a:lnTo>
                <a:close/>
              </a:path>
              <a:path extrusionOk="0" h="730250" w="4934584">
                <a:moveTo>
                  <a:pt x="2717159" y="213967"/>
                </a:moveTo>
                <a:lnTo>
                  <a:pt x="2617309" y="213967"/>
                </a:lnTo>
                <a:lnTo>
                  <a:pt x="2617309" y="537450"/>
                </a:lnTo>
                <a:lnTo>
                  <a:pt x="2622160" y="592282"/>
                </a:lnTo>
                <a:lnTo>
                  <a:pt x="2636646" y="638222"/>
                </a:lnTo>
                <a:lnTo>
                  <a:pt x="2660621" y="674746"/>
                </a:lnTo>
                <a:lnTo>
                  <a:pt x="2694001" y="701433"/>
                </a:lnTo>
                <a:lnTo>
                  <a:pt x="2736661" y="717791"/>
                </a:lnTo>
                <a:lnTo>
                  <a:pt x="2788487" y="723349"/>
                </a:lnTo>
                <a:lnTo>
                  <a:pt x="2838799" y="717619"/>
                </a:lnTo>
                <a:lnTo>
                  <a:pt x="2880398" y="700974"/>
                </a:lnTo>
                <a:lnTo>
                  <a:pt x="2912852" y="674236"/>
                </a:lnTo>
                <a:lnTo>
                  <a:pt x="2935729" y="638222"/>
                </a:lnTo>
                <a:lnTo>
                  <a:pt x="3042951" y="638222"/>
                </a:lnTo>
                <a:lnTo>
                  <a:pt x="3042951" y="637762"/>
                </a:lnTo>
                <a:lnTo>
                  <a:pt x="2820695" y="637762"/>
                </a:lnTo>
                <a:lnTo>
                  <a:pt x="2773654" y="630069"/>
                </a:lnTo>
                <a:lnTo>
                  <a:pt x="2741492" y="606932"/>
                </a:lnTo>
                <a:lnTo>
                  <a:pt x="2723049" y="568265"/>
                </a:lnTo>
                <a:lnTo>
                  <a:pt x="2717159" y="513982"/>
                </a:lnTo>
                <a:lnTo>
                  <a:pt x="2717159" y="213967"/>
                </a:lnTo>
                <a:close/>
              </a:path>
              <a:path extrusionOk="0" h="730250" w="4934584">
                <a:moveTo>
                  <a:pt x="3042951" y="638222"/>
                </a:moveTo>
                <a:lnTo>
                  <a:pt x="2943550" y="638222"/>
                </a:lnTo>
                <a:lnTo>
                  <a:pt x="2943550" y="713686"/>
                </a:lnTo>
                <a:lnTo>
                  <a:pt x="3042951" y="713686"/>
                </a:lnTo>
                <a:lnTo>
                  <a:pt x="3042951" y="638222"/>
                </a:lnTo>
                <a:close/>
              </a:path>
              <a:path extrusionOk="0" h="730250" w="4934584">
                <a:moveTo>
                  <a:pt x="3042951" y="213967"/>
                </a:moveTo>
                <a:lnTo>
                  <a:pt x="2943550" y="213967"/>
                </a:lnTo>
                <a:lnTo>
                  <a:pt x="2943550" y="507080"/>
                </a:lnTo>
                <a:lnTo>
                  <a:pt x="2935614" y="561471"/>
                </a:lnTo>
                <a:lnTo>
                  <a:pt x="2912150" y="602618"/>
                </a:lnTo>
                <a:lnTo>
                  <a:pt x="2873671" y="628667"/>
                </a:lnTo>
                <a:lnTo>
                  <a:pt x="2820695" y="637762"/>
                </a:lnTo>
                <a:lnTo>
                  <a:pt x="3042951" y="637762"/>
                </a:lnTo>
                <a:lnTo>
                  <a:pt x="3042951" y="213967"/>
                </a:lnTo>
                <a:close/>
              </a:path>
              <a:path extrusionOk="0" h="730250" w="4934584">
                <a:moveTo>
                  <a:pt x="3261980" y="582544"/>
                </a:moveTo>
                <a:lnTo>
                  <a:pt x="3162130" y="582544"/>
                </a:lnTo>
                <a:lnTo>
                  <a:pt x="3162130" y="583004"/>
                </a:lnTo>
                <a:lnTo>
                  <a:pt x="3172414" y="622479"/>
                </a:lnTo>
                <a:lnTo>
                  <a:pt x="3193193" y="656611"/>
                </a:lnTo>
                <a:lnTo>
                  <a:pt x="3223840" y="684582"/>
                </a:lnTo>
                <a:lnTo>
                  <a:pt x="3263730" y="705574"/>
                </a:lnTo>
                <a:lnTo>
                  <a:pt x="3312236" y="718769"/>
                </a:lnTo>
                <a:lnTo>
                  <a:pt x="3368731" y="723349"/>
                </a:lnTo>
                <a:lnTo>
                  <a:pt x="3425291" y="718251"/>
                </a:lnTo>
                <a:lnTo>
                  <a:pt x="3475178" y="703580"/>
                </a:lnTo>
                <a:lnTo>
                  <a:pt x="3516782" y="680268"/>
                </a:lnTo>
                <a:lnTo>
                  <a:pt x="3548492" y="649249"/>
                </a:lnTo>
                <a:lnTo>
                  <a:pt x="3550205" y="646044"/>
                </a:lnTo>
                <a:lnTo>
                  <a:pt x="3370574" y="646044"/>
                </a:lnTo>
                <a:lnTo>
                  <a:pt x="3330382" y="641500"/>
                </a:lnTo>
                <a:lnTo>
                  <a:pt x="3298905" y="628674"/>
                </a:lnTo>
                <a:lnTo>
                  <a:pt x="3276229" y="608773"/>
                </a:lnTo>
                <a:lnTo>
                  <a:pt x="3262441" y="583004"/>
                </a:lnTo>
                <a:lnTo>
                  <a:pt x="3261980" y="582544"/>
                </a:lnTo>
                <a:close/>
              </a:path>
              <a:path extrusionOk="0" h="730250" w="4934584">
                <a:moveTo>
                  <a:pt x="3370113" y="204304"/>
                </a:moveTo>
                <a:lnTo>
                  <a:pt x="3316424" y="209342"/>
                </a:lnTo>
                <a:lnTo>
                  <a:pt x="3269458" y="223750"/>
                </a:lnTo>
                <a:lnTo>
                  <a:pt x="3230572" y="246465"/>
                </a:lnTo>
                <a:lnTo>
                  <a:pt x="3201119" y="276428"/>
                </a:lnTo>
                <a:lnTo>
                  <a:pt x="3182453" y="312577"/>
                </a:lnTo>
                <a:lnTo>
                  <a:pt x="3175931" y="353852"/>
                </a:lnTo>
                <a:lnTo>
                  <a:pt x="3175931" y="354311"/>
                </a:lnTo>
                <a:lnTo>
                  <a:pt x="3181232" y="394639"/>
                </a:lnTo>
                <a:lnTo>
                  <a:pt x="3224632" y="455194"/>
                </a:lnTo>
                <a:lnTo>
                  <a:pt x="3263393" y="476306"/>
                </a:lnTo>
                <a:lnTo>
                  <a:pt x="3313968" y="491895"/>
                </a:lnTo>
                <a:lnTo>
                  <a:pt x="3393579" y="510301"/>
                </a:lnTo>
                <a:lnTo>
                  <a:pt x="3430763" y="521812"/>
                </a:lnTo>
                <a:lnTo>
                  <a:pt x="3456041" y="536472"/>
                </a:lnTo>
                <a:lnTo>
                  <a:pt x="3470449" y="554497"/>
                </a:lnTo>
                <a:lnTo>
                  <a:pt x="3475021" y="576102"/>
                </a:lnTo>
                <a:lnTo>
                  <a:pt x="3475021" y="577023"/>
                </a:lnTo>
                <a:lnTo>
                  <a:pt x="3467371" y="605084"/>
                </a:lnTo>
                <a:lnTo>
                  <a:pt x="3445917" y="626891"/>
                </a:lnTo>
                <a:lnTo>
                  <a:pt x="3412904" y="641019"/>
                </a:lnTo>
                <a:lnTo>
                  <a:pt x="3370574" y="646044"/>
                </a:lnTo>
                <a:lnTo>
                  <a:pt x="3550205" y="646044"/>
                </a:lnTo>
                <a:lnTo>
                  <a:pt x="3568699" y="611455"/>
                </a:lnTo>
                <a:lnTo>
                  <a:pt x="3575793" y="567820"/>
                </a:lnTo>
                <a:lnTo>
                  <a:pt x="3575793" y="566899"/>
                </a:lnTo>
                <a:lnTo>
                  <a:pt x="3570239" y="527205"/>
                </a:lnTo>
                <a:lnTo>
                  <a:pt x="3525205" y="467872"/>
                </a:lnTo>
                <a:lnTo>
                  <a:pt x="3485327" y="446996"/>
                </a:lnTo>
                <a:lnTo>
                  <a:pt x="3433609" y="431156"/>
                </a:lnTo>
                <a:lnTo>
                  <a:pt x="3354470" y="413210"/>
                </a:lnTo>
                <a:lnTo>
                  <a:pt x="3318417" y="401987"/>
                </a:lnTo>
                <a:lnTo>
                  <a:pt x="3293841" y="387960"/>
                </a:lnTo>
                <a:lnTo>
                  <a:pt x="3279792" y="370567"/>
                </a:lnTo>
                <a:lnTo>
                  <a:pt x="3275320" y="349250"/>
                </a:lnTo>
                <a:lnTo>
                  <a:pt x="3275320" y="348330"/>
                </a:lnTo>
                <a:lnTo>
                  <a:pt x="3282359" y="320944"/>
                </a:lnTo>
                <a:lnTo>
                  <a:pt x="3301950" y="299727"/>
                </a:lnTo>
                <a:lnTo>
                  <a:pt x="3331810" y="286016"/>
                </a:lnTo>
                <a:lnTo>
                  <a:pt x="3369653" y="281148"/>
                </a:lnTo>
                <a:lnTo>
                  <a:pt x="3542922" y="281148"/>
                </a:lnTo>
                <a:lnTo>
                  <a:pt x="3536787" y="270701"/>
                </a:lnTo>
                <a:lnTo>
                  <a:pt x="3507638" y="243014"/>
                </a:lnTo>
                <a:lnTo>
                  <a:pt x="3469708" y="222114"/>
                </a:lnTo>
                <a:lnTo>
                  <a:pt x="3423649" y="208908"/>
                </a:lnTo>
                <a:lnTo>
                  <a:pt x="3370113" y="204304"/>
                </a:lnTo>
                <a:close/>
              </a:path>
              <a:path extrusionOk="0" h="730250" w="4934584">
                <a:moveTo>
                  <a:pt x="3542922" y="281148"/>
                </a:moveTo>
                <a:lnTo>
                  <a:pt x="3369653" y="281148"/>
                </a:lnTo>
                <a:lnTo>
                  <a:pt x="3407793" y="285793"/>
                </a:lnTo>
                <a:lnTo>
                  <a:pt x="3437695" y="298634"/>
                </a:lnTo>
                <a:lnTo>
                  <a:pt x="3458884" y="318032"/>
                </a:lnTo>
                <a:lnTo>
                  <a:pt x="3470885" y="342348"/>
                </a:lnTo>
                <a:lnTo>
                  <a:pt x="3470885" y="343269"/>
                </a:lnTo>
                <a:lnTo>
                  <a:pt x="3566128" y="343269"/>
                </a:lnTo>
                <a:lnTo>
                  <a:pt x="3566013" y="342348"/>
                </a:lnTo>
                <a:lnTo>
                  <a:pt x="3556501" y="304269"/>
                </a:lnTo>
                <a:lnTo>
                  <a:pt x="3542922" y="281148"/>
                </a:lnTo>
                <a:close/>
              </a:path>
              <a:path extrusionOk="0" h="730250" w="4934584">
                <a:moveTo>
                  <a:pt x="3746971" y="0"/>
                </a:moveTo>
                <a:lnTo>
                  <a:pt x="3722632" y="4924"/>
                </a:lnTo>
                <a:lnTo>
                  <a:pt x="3702737" y="18348"/>
                </a:lnTo>
                <a:lnTo>
                  <a:pt x="3689312" y="38241"/>
                </a:lnTo>
                <a:lnTo>
                  <a:pt x="3684386" y="62579"/>
                </a:lnTo>
                <a:lnTo>
                  <a:pt x="3689312" y="86650"/>
                </a:lnTo>
                <a:lnTo>
                  <a:pt x="3702737" y="106408"/>
                </a:lnTo>
                <a:lnTo>
                  <a:pt x="3722632" y="119781"/>
                </a:lnTo>
                <a:lnTo>
                  <a:pt x="3746971" y="124698"/>
                </a:lnTo>
                <a:lnTo>
                  <a:pt x="3771115" y="119781"/>
                </a:lnTo>
                <a:lnTo>
                  <a:pt x="3791032" y="106408"/>
                </a:lnTo>
                <a:lnTo>
                  <a:pt x="3804565" y="86650"/>
                </a:lnTo>
                <a:lnTo>
                  <a:pt x="3809555" y="62579"/>
                </a:lnTo>
                <a:lnTo>
                  <a:pt x="3804565" y="38241"/>
                </a:lnTo>
                <a:lnTo>
                  <a:pt x="3791032" y="18348"/>
                </a:lnTo>
                <a:lnTo>
                  <a:pt x="3771115" y="4924"/>
                </a:lnTo>
                <a:lnTo>
                  <a:pt x="3746971" y="0"/>
                </a:lnTo>
                <a:close/>
              </a:path>
              <a:path extrusionOk="0" h="730250" w="4934584">
                <a:moveTo>
                  <a:pt x="3796205" y="213967"/>
                </a:moveTo>
                <a:lnTo>
                  <a:pt x="3696815" y="213967"/>
                </a:lnTo>
                <a:lnTo>
                  <a:pt x="3696815" y="713686"/>
                </a:lnTo>
                <a:lnTo>
                  <a:pt x="3796205" y="713686"/>
                </a:lnTo>
                <a:lnTo>
                  <a:pt x="3796205" y="213967"/>
                </a:lnTo>
                <a:close/>
              </a:path>
              <a:path extrusionOk="0" h="730250" w="4934584">
                <a:moveTo>
                  <a:pt x="4153283" y="204304"/>
                </a:moveTo>
                <a:lnTo>
                  <a:pt x="4106632" y="207901"/>
                </a:lnTo>
                <a:lnTo>
                  <a:pt x="4064421" y="218494"/>
                </a:lnTo>
                <a:lnTo>
                  <a:pt x="4026928" y="235782"/>
                </a:lnTo>
                <a:lnTo>
                  <a:pt x="3994435" y="259466"/>
                </a:lnTo>
                <a:lnTo>
                  <a:pt x="3967222" y="289248"/>
                </a:lnTo>
                <a:lnTo>
                  <a:pt x="3945568" y="324828"/>
                </a:lnTo>
                <a:lnTo>
                  <a:pt x="3929754" y="365908"/>
                </a:lnTo>
                <a:lnTo>
                  <a:pt x="3920060" y="412187"/>
                </a:lnTo>
                <a:lnTo>
                  <a:pt x="3916767" y="463366"/>
                </a:lnTo>
                <a:lnTo>
                  <a:pt x="3916767" y="464287"/>
                </a:lnTo>
                <a:lnTo>
                  <a:pt x="3920045" y="515588"/>
                </a:lnTo>
                <a:lnTo>
                  <a:pt x="3929701" y="561931"/>
                </a:lnTo>
                <a:lnTo>
                  <a:pt x="3945466" y="603029"/>
                </a:lnTo>
                <a:lnTo>
                  <a:pt x="3967070" y="638594"/>
                </a:lnTo>
                <a:lnTo>
                  <a:pt x="3994246" y="668339"/>
                </a:lnTo>
                <a:lnTo>
                  <a:pt x="4026724" y="691974"/>
                </a:lnTo>
                <a:lnTo>
                  <a:pt x="4064235" y="709213"/>
                </a:lnTo>
                <a:lnTo>
                  <a:pt x="4106511" y="719767"/>
                </a:lnTo>
                <a:lnTo>
                  <a:pt x="4153283" y="723349"/>
                </a:lnTo>
                <a:lnTo>
                  <a:pt x="4199915" y="719767"/>
                </a:lnTo>
                <a:lnTo>
                  <a:pt x="4242083" y="709213"/>
                </a:lnTo>
                <a:lnTo>
                  <a:pt x="4279514" y="691974"/>
                </a:lnTo>
                <a:lnTo>
                  <a:pt x="4311935" y="668339"/>
                </a:lnTo>
                <a:lnTo>
                  <a:pt x="4337733" y="640063"/>
                </a:lnTo>
                <a:lnTo>
                  <a:pt x="4153283" y="640063"/>
                </a:lnTo>
                <a:lnTo>
                  <a:pt x="4106266" y="632428"/>
                </a:lnTo>
                <a:lnTo>
                  <a:pt x="4068814" y="610127"/>
                </a:lnTo>
                <a:lnTo>
                  <a:pt x="4041434" y="574067"/>
                </a:lnTo>
                <a:lnTo>
                  <a:pt x="4024634" y="525151"/>
                </a:lnTo>
                <a:lnTo>
                  <a:pt x="4018921" y="464287"/>
                </a:lnTo>
                <a:lnTo>
                  <a:pt x="4018921" y="463366"/>
                </a:lnTo>
                <a:lnTo>
                  <a:pt x="4024634" y="402502"/>
                </a:lnTo>
                <a:lnTo>
                  <a:pt x="4041434" y="353587"/>
                </a:lnTo>
                <a:lnTo>
                  <a:pt x="4068814" y="317526"/>
                </a:lnTo>
                <a:lnTo>
                  <a:pt x="4106266" y="295225"/>
                </a:lnTo>
                <a:lnTo>
                  <a:pt x="4153283" y="287591"/>
                </a:lnTo>
                <a:lnTo>
                  <a:pt x="4337580" y="287591"/>
                </a:lnTo>
                <a:lnTo>
                  <a:pt x="4311745" y="259315"/>
                </a:lnTo>
                <a:lnTo>
                  <a:pt x="4279309" y="235679"/>
                </a:lnTo>
                <a:lnTo>
                  <a:pt x="4241897" y="218441"/>
                </a:lnTo>
                <a:lnTo>
                  <a:pt x="4199794" y="207886"/>
                </a:lnTo>
                <a:lnTo>
                  <a:pt x="4153283" y="204304"/>
                </a:lnTo>
                <a:close/>
              </a:path>
              <a:path extrusionOk="0" h="730250" w="4934584">
                <a:moveTo>
                  <a:pt x="4337580" y="287591"/>
                </a:moveTo>
                <a:lnTo>
                  <a:pt x="4153283" y="287591"/>
                </a:lnTo>
                <a:lnTo>
                  <a:pt x="4200123" y="295225"/>
                </a:lnTo>
                <a:lnTo>
                  <a:pt x="4237553" y="317526"/>
                </a:lnTo>
                <a:lnTo>
                  <a:pt x="4265000" y="353587"/>
                </a:lnTo>
                <a:lnTo>
                  <a:pt x="4281888" y="402502"/>
                </a:lnTo>
                <a:lnTo>
                  <a:pt x="4287646" y="463366"/>
                </a:lnTo>
                <a:lnTo>
                  <a:pt x="4287646" y="464287"/>
                </a:lnTo>
                <a:lnTo>
                  <a:pt x="4281888" y="524974"/>
                </a:lnTo>
                <a:lnTo>
                  <a:pt x="4265000" y="573868"/>
                </a:lnTo>
                <a:lnTo>
                  <a:pt x="4237553" y="609995"/>
                </a:lnTo>
                <a:lnTo>
                  <a:pt x="4200123" y="632384"/>
                </a:lnTo>
                <a:lnTo>
                  <a:pt x="4153283" y="640063"/>
                </a:lnTo>
                <a:lnTo>
                  <a:pt x="4337733" y="640063"/>
                </a:lnTo>
                <a:lnTo>
                  <a:pt x="4360655" y="603029"/>
                </a:lnTo>
                <a:lnTo>
                  <a:pt x="4376408" y="561931"/>
                </a:lnTo>
                <a:lnTo>
                  <a:pt x="4386061" y="515588"/>
                </a:lnTo>
                <a:lnTo>
                  <a:pt x="4389339" y="464287"/>
                </a:lnTo>
                <a:lnTo>
                  <a:pt x="4389339" y="463366"/>
                </a:lnTo>
                <a:lnTo>
                  <a:pt x="4386046" y="412065"/>
                </a:lnTo>
                <a:lnTo>
                  <a:pt x="4376355" y="365722"/>
                </a:lnTo>
                <a:lnTo>
                  <a:pt x="4360552" y="324624"/>
                </a:lnTo>
                <a:lnTo>
                  <a:pt x="4338921" y="289059"/>
                </a:lnTo>
                <a:lnTo>
                  <a:pt x="4337580" y="287591"/>
                </a:lnTo>
                <a:close/>
              </a:path>
              <a:path extrusionOk="0" h="730250" w="4934584">
                <a:moveTo>
                  <a:pt x="4608369" y="213967"/>
                </a:moveTo>
                <a:lnTo>
                  <a:pt x="4508508" y="213967"/>
                </a:lnTo>
                <a:lnTo>
                  <a:pt x="4508508" y="713686"/>
                </a:lnTo>
                <a:lnTo>
                  <a:pt x="4608369" y="713686"/>
                </a:lnTo>
                <a:lnTo>
                  <a:pt x="4608369" y="420573"/>
                </a:lnTo>
                <a:lnTo>
                  <a:pt x="4616629" y="366182"/>
                </a:lnTo>
                <a:lnTo>
                  <a:pt x="4640289" y="325035"/>
                </a:lnTo>
                <a:lnTo>
                  <a:pt x="4677669" y="298986"/>
                </a:lnTo>
                <a:lnTo>
                  <a:pt x="4727088" y="289891"/>
                </a:lnTo>
                <a:lnTo>
                  <a:pt x="4608369" y="289891"/>
                </a:lnTo>
                <a:lnTo>
                  <a:pt x="4608369" y="213967"/>
                </a:lnTo>
                <a:close/>
              </a:path>
              <a:path extrusionOk="0" h="730250" w="4934584">
                <a:moveTo>
                  <a:pt x="4760678" y="204304"/>
                </a:moveTo>
                <a:lnTo>
                  <a:pt x="4710785" y="210171"/>
                </a:lnTo>
                <a:lnTo>
                  <a:pt x="4670083" y="227081"/>
                </a:lnTo>
                <a:lnTo>
                  <a:pt x="4638441" y="254000"/>
                </a:lnTo>
                <a:lnTo>
                  <a:pt x="4615730" y="289891"/>
                </a:lnTo>
                <a:lnTo>
                  <a:pt x="4727088" y="289891"/>
                </a:lnTo>
                <a:lnTo>
                  <a:pt x="4774776" y="297584"/>
                </a:lnTo>
                <a:lnTo>
                  <a:pt x="4808359" y="320721"/>
                </a:lnTo>
                <a:lnTo>
                  <a:pt x="4828224" y="359388"/>
                </a:lnTo>
                <a:lnTo>
                  <a:pt x="4834760" y="413671"/>
                </a:lnTo>
                <a:lnTo>
                  <a:pt x="4834760" y="713686"/>
                </a:lnTo>
                <a:lnTo>
                  <a:pt x="4934149" y="713686"/>
                </a:lnTo>
                <a:lnTo>
                  <a:pt x="4934149" y="390203"/>
                </a:lnTo>
                <a:lnTo>
                  <a:pt x="4929064" y="335052"/>
                </a:lnTo>
                <a:lnTo>
                  <a:pt x="4914022" y="289039"/>
                </a:lnTo>
                <a:lnTo>
                  <a:pt x="4889342" y="252562"/>
                </a:lnTo>
                <a:lnTo>
                  <a:pt x="4855345" y="226016"/>
                </a:lnTo>
                <a:lnTo>
                  <a:pt x="4812350" y="209798"/>
                </a:lnTo>
                <a:lnTo>
                  <a:pt x="4760678" y="204304"/>
                </a:lnTo>
                <a:close/>
              </a:path>
            </a:pathLst>
          </a:custGeom>
          <a:solidFill>
            <a:srgbClr val="000000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1" name="Google Shape;241;p17"/>
          <p:cNvSpPr/>
          <p:nvPr/>
        </p:nvSpPr>
        <p:spPr>
          <a:xfrm>
            <a:off x="7433960" y="9212309"/>
            <a:ext cx="558165" cy="356235"/>
          </a:xfrm>
          <a:custGeom>
            <a:rect b="b" l="l" r="r" t="t"/>
            <a:pathLst>
              <a:path extrusionOk="0" h="356234" w="558165">
                <a:moveTo>
                  <a:pt x="125353" y="0"/>
                </a:moveTo>
                <a:lnTo>
                  <a:pt x="82243" y="7968"/>
                </a:lnTo>
                <a:lnTo>
                  <a:pt x="47396" y="31007"/>
                </a:lnTo>
                <a:lnTo>
                  <a:pt x="21569" y="67818"/>
                </a:lnTo>
                <a:lnTo>
                  <a:pt x="5518" y="117104"/>
                </a:lnTo>
                <a:lnTo>
                  <a:pt x="0" y="177565"/>
                </a:lnTo>
                <a:lnTo>
                  <a:pt x="0" y="178036"/>
                </a:lnTo>
                <a:lnTo>
                  <a:pt x="5518" y="238522"/>
                </a:lnTo>
                <a:lnTo>
                  <a:pt x="21569" y="287865"/>
                </a:lnTo>
                <a:lnTo>
                  <a:pt x="47396" y="324746"/>
                </a:lnTo>
                <a:lnTo>
                  <a:pt x="82243" y="347843"/>
                </a:lnTo>
                <a:lnTo>
                  <a:pt x="125353" y="355836"/>
                </a:lnTo>
                <a:lnTo>
                  <a:pt x="168374" y="347843"/>
                </a:lnTo>
                <a:lnTo>
                  <a:pt x="203210" y="324746"/>
                </a:lnTo>
                <a:lnTo>
                  <a:pt x="212083" y="312092"/>
                </a:lnTo>
                <a:lnTo>
                  <a:pt x="125353" y="312092"/>
                </a:lnTo>
                <a:lnTo>
                  <a:pt x="94823" y="302820"/>
                </a:lnTo>
                <a:lnTo>
                  <a:pt x="72143" y="276196"/>
                </a:lnTo>
                <a:lnTo>
                  <a:pt x="58017" y="234006"/>
                </a:lnTo>
                <a:lnTo>
                  <a:pt x="53152" y="178036"/>
                </a:lnTo>
                <a:lnTo>
                  <a:pt x="53152" y="177565"/>
                </a:lnTo>
                <a:lnTo>
                  <a:pt x="58017" y="121668"/>
                </a:lnTo>
                <a:lnTo>
                  <a:pt x="72143" y="79639"/>
                </a:lnTo>
                <a:lnTo>
                  <a:pt x="94823" y="53177"/>
                </a:lnTo>
                <a:lnTo>
                  <a:pt x="125353" y="43979"/>
                </a:lnTo>
                <a:lnTo>
                  <a:pt x="212323" y="43979"/>
                </a:lnTo>
                <a:lnTo>
                  <a:pt x="203210" y="31007"/>
                </a:lnTo>
                <a:lnTo>
                  <a:pt x="168374" y="7968"/>
                </a:lnTo>
                <a:lnTo>
                  <a:pt x="125353" y="0"/>
                </a:lnTo>
                <a:close/>
              </a:path>
              <a:path extrusionOk="0" h="356234" w="558165">
                <a:moveTo>
                  <a:pt x="212323" y="43979"/>
                </a:moveTo>
                <a:lnTo>
                  <a:pt x="125353" y="43979"/>
                </a:lnTo>
                <a:lnTo>
                  <a:pt x="155784" y="53177"/>
                </a:lnTo>
                <a:lnTo>
                  <a:pt x="178476" y="79639"/>
                </a:lnTo>
                <a:lnTo>
                  <a:pt x="192657" y="121668"/>
                </a:lnTo>
                <a:lnTo>
                  <a:pt x="197555" y="177565"/>
                </a:lnTo>
                <a:lnTo>
                  <a:pt x="197555" y="178036"/>
                </a:lnTo>
                <a:lnTo>
                  <a:pt x="192657" y="234006"/>
                </a:lnTo>
                <a:lnTo>
                  <a:pt x="178476" y="276196"/>
                </a:lnTo>
                <a:lnTo>
                  <a:pt x="155784" y="302820"/>
                </a:lnTo>
                <a:lnTo>
                  <a:pt x="125353" y="312092"/>
                </a:lnTo>
                <a:lnTo>
                  <a:pt x="212083" y="312092"/>
                </a:lnTo>
                <a:lnTo>
                  <a:pt x="229071" y="287865"/>
                </a:lnTo>
                <a:lnTo>
                  <a:pt x="245167" y="238522"/>
                </a:lnTo>
                <a:lnTo>
                  <a:pt x="250708" y="178036"/>
                </a:lnTo>
                <a:lnTo>
                  <a:pt x="250708" y="177565"/>
                </a:lnTo>
                <a:lnTo>
                  <a:pt x="245167" y="117104"/>
                </a:lnTo>
                <a:lnTo>
                  <a:pt x="229071" y="67818"/>
                </a:lnTo>
                <a:lnTo>
                  <a:pt x="212323" y="43979"/>
                </a:lnTo>
                <a:close/>
              </a:path>
              <a:path extrusionOk="0" h="356234" w="558165">
                <a:moveTo>
                  <a:pt x="367595" y="256117"/>
                </a:moveTo>
                <a:lnTo>
                  <a:pt x="318206" y="256117"/>
                </a:lnTo>
                <a:lnTo>
                  <a:pt x="318442" y="259175"/>
                </a:lnTo>
                <a:lnTo>
                  <a:pt x="329407" y="297495"/>
                </a:lnTo>
                <a:lnTo>
                  <a:pt x="353954" y="328143"/>
                </a:lnTo>
                <a:lnTo>
                  <a:pt x="390143" y="348472"/>
                </a:lnTo>
                <a:lnTo>
                  <a:pt x="436034" y="355836"/>
                </a:lnTo>
                <a:lnTo>
                  <a:pt x="485232" y="347252"/>
                </a:lnTo>
                <a:lnTo>
                  <a:pt x="523758" y="323145"/>
                </a:lnTo>
                <a:lnTo>
                  <a:pt x="531549" y="311621"/>
                </a:lnTo>
                <a:lnTo>
                  <a:pt x="436504" y="311621"/>
                </a:lnTo>
                <a:lnTo>
                  <a:pt x="410726" y="307443"/>
                </a:lnTo>
                <a:lnTo>
                  <a:pt x="389908" y="296011"/>
                </a:lnTo>
                <a:lnTo>
                  <a:pt x="375220" y="278978"/>
                </a:lnTo>
                <a:lnTo>
                  <a:pt x="367831" y="257999"/>
                </a:lnTo>
                <a:lnTo>
                  <a:pt x="367595" y="256117"/>
                </a:lnTo>
                <a:close/>
              </a:path>
              <a:path extrusionOk="0" h="356234" w="558165">
                <a:moveTo>
                  <a:pt x="533560" y="167217"/>
                </a:moveTo>
                <a:lnTo>
                  <a:pt x="436975" y="167217"/>
                </a:lnTo>
                <a:lnTo>
                  <a:pt x="465264" y="172501"/>
                </a:lnTo>
                <a:lnTo>
                  <a:pt x="487599" y="187267"/>
                </a:lnTo>
                <a:lnTo>
                  <a:pt x="502261" y="209881"/>
                </a:lnTo>
                <a:lnTo>
                  <a:pt x="507444" y="238243"/>
                </a:lnTo>
                <a:lnTo>
                  <a:pt x="507530" y="239184"/>
                </a:lnTo>
                <a:lnTo>
                  <a:pt x="502319" y="268461"/>
                </a:lnTo>
                <a:lnTo>
                  <a:pt x="487716" y="291366"/>
                </a:lnTo>
                <a:lnTo>
                  <a:pt x="465263" y="306289"/>
                </a:lnTo>
                <a:lnTo>
                  <a:pt x="436504" y="311621"/>
                </a:lnTo>
                <a:lnTo>
                  <a:pt x="531549" y="311621"/>
                </a:lnTo>
                <a:lnTo>
                  <a:pt x="548879" y="285986"/>
                </a:lnTo>
                <a:lnTo>
                  <a:pt x="557772" y="238714"/>
                </a:lnTo>
                <a:lnTo>
                  <a:pt x="557861" y="237773"/>
                </a:lnTo>
                <a:lnTo>
                  <a:pt x="549736" y="192687"/>
                </a:lnTo>
                <a:lnTo>
                  <a:pt x="533560" y="167217"/>
                </a:lnTo>
                <a:close/>
              </a:path>
              <a:path extrusionOk="0" h="356234" w="558165">
                <a:moveTo>
                  <a:pt x="538575" y="8232"/>
                </a:moveTo>
                <a:lnTo>
                  <a:pt x="341255" y="8232"/>
                </a:lnTo>
                <a:lnTo>
                  <a:pt x="324321" y="205317"/>
                </a:lnTo>
                <a:lnTo>
                  <a:pt x="369711" y="205317"/>
                </a:lnTo>
                <a:lnTo>
                  <a:pt x="373710" y="197556"/>
                </a:lnTo>
                <a:lnTo>
                  <a:pt x="379119" y="190971"/>
                </a:lnTo>
                <a:lnTo>
                  <a:pt x="422044" y="168364"/>
                </a:lnTo>
                <a:lnTo>
                  <a:pt x="436975" y="167217"/>
                </a:lnTo>
                <a:lnTo>
                  <a:pt x="533560" y="167217"/>
                </a:lnTo>
                <a:lnTo>
                  <a:pt x="529676" y="161102"/>
                </a:lnTo>
                <a:lnTo>
                  <a:pt x="372299" y="161102"/>
                </a:lnTo>
                <a:lnTo>
                  <a:pt x="382647" y="52916"/>
                </a:lnTo>
                <a:lnTo>
                  <a:pt x="538575" y="52916"/>
                </a:lnTo>
                <a:lnTo>
                  <a:pt x="538575" y="8232"/>
                </a:lnTo>
                <a:close/>
              </a:path>
              <a:path extrusionOk="0" h="356234" w="558165">
                <a:moveTo>
                  <a:pt x="448500" y="125119"/>
                </a:moveTo>
                <a:lnTo>
                  <a:pt x="426039" y="127534"/>
                </a:lnTo>
                <a:lnTo>
                  <a:pt x="406048" y="134556"/>
                </a:lnTo>
                <a:lnTo>
                  <a:pt x="389232" y="145856"/>
                </a:lnTo>
                <a:lnTo>
                  <a:pt x="376297" y="161102"/>
                </a:lnTo>
                <a:lnTo>
                  <a:pt x="529676" y="161102"/>
                </a:lnTo>
                <a:lnTo>
                  <a:pt x="527081" y="157016"/>
                </a:lnTo>
                <a:lnTo>
                  <a:pt x="492476" y="133560"/>
                </a:lnTo>
                <a:lnTo>
                  <a:pt x="448500" y="125119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2" name="Google Shape;242;p17"/>
          <p:cNvSpPr/>
          <p:nvPr/>
        </p:nvSpPr>
        <p:spPr>
          <a:xfrm>
            <a:off x="8354835" y="7485013"/>
            <a:ext cx="3638550" cy="890269"/>
          </a:xfrm>
          <a:custGeom>
            <a:rect b="b" l="l" r="r" t="t"/>
            <a:pathLst>
              <a:path extrusionOk="0" h="890270" w="3638550">
                <a:moveTo>
                  <a:pt x="107214" y="49695"/>
                </a:moveTo>
                <a:lnTo>
                  <a:pt x="0" y="49695"/>
                </a:lnTo>
                <a:lnTo>
                  <a:pt x="178997" y="713686"/>
                </a:lnTo>
                <a:lnTo>
                  <a:pt x="276548" y="713686"/>
                </a:lnTo>
                <a:lnTo>
                  <a:pt x="318848" y="565979"/>
                </a:lnTo>
                <a:lnTo>
                  <a:pt x="229152" y="565979"/>
                </a:lnTo>
                <a:lnTo>
                  <a:pt x="107214" y="49695"/>
                </a:lnTo>
                <a:close/>
              </a:path>
              <a:path extrusionOk="0" h="890270" w="3638550">
                <a:moveTo>
                  <a:pt x="515041" y="217189"/>
                </a:moveTo>
                <a:lnTo>
                  <a:pt x="425175" y="217189"/>
                </a:lnTo>
                <a:lnTo>
                  <a:pt x="567820" y="713686"/>
                </a:lnTo>
                <a:lnTo>
                  <a:pt x="664911" y="713686"/>
                </a:lnTo>
                <a:lnTo>
                  <a:pt x="704832" y="565979"/>
                </a:lnTo>
                <a:lnTo>
                  <a:pt x="609233" y="565979"/>
                </a:lnTo>
                <a:lnTo>
                  <a:pt x="515041" y="217189"/>
                </a:lnTo>
                <a:close/>
              </a:path>
              <a:path extrusionOk="0" h="890270" w="3638550">
                <a:moveTo>
                  <a:pt x="469809" y="49695"/>
                </a:moveTo>
                <a:lnTo>
                  <a:pt x="374099" y="49695"/>
                </a:lnTo>
                <a:lnTo>
                  <a:pt x="235594" y="565979"/>
                </a:lnTo>
                <a:lnTo>
                  <a:pt x="318848" y="565979"/>
                </a:lnTo>
                <a:lnTo>
                  <a:pt x="418733" y="217189"/>
                </a:lnTo>
                <a:lnTo>
                  <a:pt x="515041" y="217189"/>
                </a:lnTo>
                <a:lnTo>
                  <a:pt x="469809" y="49695"/>
                </a:lnTo>
                <a:close/>
              </a:path>
              <a:path extrusionOk="0" h="890270" w="3638550">
                <a:moveTo>
                  <a:pt x="844368" y="49695"/>
                </a:moveTo>
                <a:lnTo>
                  <a:pt x="737154" y="49695"/>
                </a:lnTo>
                <a:lnTo>
                  <a:pt x="615676" y="565979"/>
                </a:lnTo>
                <a:lnTo>
                  <a:pt x="704832" y="565979"/>
                </a:lnTo>
                <a:lnTo>
                  <a:pt x="844368" y="49695"/>
                </a:lnTo>
                <a:close/>
              </a:path>
              <a:path extrusionOk="0" h="890270" w="3638550">
                <a:moveTo>
                  <a:pt x="1119535" y="204304"/>
                </a:moveTo>
                <a:lnTo>
                  <a:pt x="1072885" y="207901"/>
                </a:lnTo>
                <a:lnTo>
                  <a:pt x="1030675" y="218494"/>
                </a:lnTo>
                <a:lnTo>
                  <a:pt x="993183" y="235782"/>
                </a:lnTo>
                <a:lnTo>
                  <a:pt x="960690" y="259466"/>
                </a:lnTo>
                <a:lnTo>
                  <a:pt x="933476" y="289248"/>
                </a:lnTo>
                <a:lnTo>
                  <a:pt x="911822" y="324829"/>
                </a:lnTo>
                <a:lnTo>
                  <a:pt x="896008" y="365908"/>
                </a:lnTo>
                <a:lnTo>
                  <a:pt x="886314" y="412187"/>
                </a:lnTo>
                <a:lnTo>
                  <a:pt x="883020" y="463367"/>
                </a:lnTo>
                <a:lnTo>
                  <a:pt x="883020" y="464287"/>
                </a:lnTo>
                <a:lnTo>
                  <a:pt x="886299" y="515588"/>
                </a:lnTo>
                <a:lnTo>
                  <a:pt x="895955" y="561931"/>
                </a:lnTo>
                <a:lnTo>
                  <a:pt x="911720" y="603030"/>
                </a:lnTo>
                <a:lnTo>
                  <a:pt x="933325" y="638595"/>
                </a:lnTo>
                <a:lnTo>
                  <a:pt x="960500" y="668339"/>
                </a:lnTo>
                <a:lnTo>
                  <a:pt x="992978" y="691974"/>
                </a:lnTo>
                <a:lnTo>
                  <a:pt x="1030489" y="709213"/>
                </a:lnTo>
                <a:lnTo>
                  <a:pt x="1072764" y="719767"/>
                </a:lnTo>
                <a:lnTo>
                  <a:pt x="1119535" y="723349"/>
                </a:lnTo>
                <a:lnTo>
                  <a:pt x="1166170" y="719767"/>
                </a:lnTo>
                <a:lnTo>
                  <a:pt x="1208339" y="709213"/>
                </a:lnTo>
                <a:lnTo>
                  <a:pt x="1245770" y="691974"/>
                </a:lnTo>
                <a:lnTo>
                  <a:pt x="1278191" y="668339"/>
                </a:lnTo>
                <a:lnTo>
                  <a:pt x="1303988" y="640063"/>
                </a:lnTo>
                <a:lnTo>
                  <a:pt x="1119535" y="640063"/>
                </a:lnTo>
                <a:lnTo>
                  <a:pt x="1072518" y="632428"/>
                </a:lnTo>
                <a:lnTo>
                  <a:pt x="1035066" y="610128"/>
                </a:lnTo>
                <a:lnTo>
                  <a:pt x="1007686" y="574067"/>
                </a:lnTo>
                <a:lnTo>
                  <a:pt x="990885" y="525151"/>
                </a:lnTo>
                <a:lnTo>
                  <a:pt x="985172" y="464287"/>
                </a:lnTo>
                <a:lnTo>
                  <a:pt x="985172" y="463367"/>
                </a:lnTo>
                <a:lnTo>
                  <a:pt x="990885" y="402502"/>
                </a:lnTo>
                <a:lnTo>
                  <a:pt x="1007686" y="353587"/>
                </a:lnTo>
                <a:lnTo>
                  <a:pt x="1035066" y="317526"/>
                </a:lnTo>
                <a:lnTo>
                  <a:pt x="1072518" y="295226"/>
                </a:lnTo>
                <a:lnTo>
                  <a:pt x="1119535" y="287591"/>
                </a:lnTo>
                <a:lnTo>
                  <a:pt x="1303834" y="287591"/>
                </a:lnTo>
                <a:lnTo>
                  <a:pt x="1278001" y="259315"/>
                </a:lnTo>
                <a:lnTo>
                  <a:pt x="1245565" y="235680"/>
                </a:lnTo>
                <a:lnTo>
                  <a:pt x="1208153" y="218441"/>
                </a:lnTo>
                <a:lnTo>
                  <a:pt x="1166048" y="207886"/>
                </a:lnTo>
                <a:lnTo>
                  <a:pt x="1119535" y="204304"/>
                </a:lnTo>
                <a:close/>
              </a:path>
              <a:path extrusionOk="0" h="890270" w="3638550">
                <a:moveTo>
                  <a:pt x="1303834" y="287591"/>
                </a:moveTo>
                <a:lnTo>
                  <a:pt x="1119535" y="287591"/>
                </a:lnTo>
                <a:lnTo>
                  <a:pt x="1166375" y="295226"/>
                </a:lnTo>
                <a:lnTo>
                  <a:pt x="1203805" y="317526"/>
                </a:lnTo>
                <a:lnTo>
                  <a:pt x="1231251" y="353587"/>
                </a:lnTo>
                <a:lnTo>
                  <a:pt x="1248140" y="402502"/>
                </a:lnTo>
                <a:lnTo>
                  <a:pt x="1253897" y="463367"/>
                </a:lnTo>
                <a:lnTo>
                  <a:pt x="1253897" y="464287"/>
                </a:lnTo>
                <a:lnTo>
                  <a:pt x="1248140" y="524975"/>
                </a:lnTo>
                <a:lnTo>
                  <a:pt x="1231251" y="573868"/>
                </a:lnTo>
                <a:lnTo>
                  <a:pt x="1203805" y="609995"/>
                </a:lnTo>
                <a:lnTo>
                  <a:pt x="1166375" y="632384"/>
                </a:lnTo>
                <a:lnTo>
                  <a:pt x="1119535" y="640063"/>
                </a:lnTo>
                <a:lnTo>
                  <a:pt x="1303988" y="640063"/>
                </a:lnTo>
                <a:lnTo>
                  <a:pt x="1326909" y="603030"/>
                </a:lnTo>
                <a:lnTo>
                  <a:pt x="1342661" y="561931"/>
                </a:lnTo>
                <a:lnTo>
                  <a:pt x="1352313" y="515588"/>
                </a:lnTo>
                <a:lnTo>
                  <a:pt x="1355590" y="464287"/>
                </a:lnTo>
                <a:lnTo>
                  <a:pt x="1355590" y="463367"/>
                </a:lnTo>
                <a:lnTo>
                  <a:pt x="1352297" y="412066"/>
                </a:lnTo>
                <a:lnTo>
                  <a:pt x="1342608" y="365722"/>
                </a:lnTo>
                <a:lnTo>
                  <a:pt x="1326806" y="324624"/>
                </a:lnTo>
                <a:lnTo>
                  <a:pt x="1305176" y="289059"/>
                </a:lnTo>
                <a:lnTo>
                  <a:pt x="1303834" y="287591"/>
                </a:lnTo>
                <a:close/>
              </a:path>
              <a:path extrusionOk="0" h="890270" w="3638550">
                <a:moveTo>
                  <a:pt x="1574620" y="213968"/>
                </a:moveTo>
                <a:lnTo>
                  <a:pt x="1474770" y="213968"/>
                </a:lnTo>
                <a:lnTo>
                  <a:pt x="1474770" y="713686"/>
                </a:lnTo>
                <a:lnTo>
                  <a:pt x="1574620" y="713686"/>
                </a:lnTo>
                <a:lnTo>
                  <a:pt x="1574620" y="415052"/>
                </a:lnTo>
                <a:lnTo>
                  <a:pt x="1583939" y="365952"/>
                </a:lnTo>
                <a:lnTo>
                  <a:pt x="1610168" y="328371"/>
                </a:lnTo>
                <a:lnTo>
                  <a:pt x="1650719" y="304336"/>
                </a:lnTo>
                <a:lnTo>
                  <a:pt x="1703004" y="295873"/>
                </a:lnTo>
                <a:lnTo>
                  <a:pt x="1756835" y="295873"/>
                </a:lnTo>
                <a:lnTo>
                  <a:pt x="1756835" y="289432"/>
                </a:lnTo>
                <a:lnTo>
                  <a:pt x="1574620" y="289432"/>
                </a:lnTo>
                <a:lnTo>
                  <a:pt x="1574620" y="213968"/>
                </a:lnTo>
                <a:close/>
              </a:path>
              <a:path extrusionOk="0" h="890270" w="3638550">
                <a:moveTo>
                  <a:pt x="1756835" y="295873"/>
                </a:moveTo>
                <a:lnTo>
                  <a:pt x="1703004" y="295873"/>
                </a:lnTo>
                <a:lnTo>
                  <a:pt x="1716847" y="296290"/>
                </a:lnTo>
                <a:lnTo>
                  <a:pt x="1730261" y="297484"/>
                </a:lnTo>
                <a:lnTo>
                  <a:pt x="1743504" y="299367"/>
                </a:lnTo>
                <a:lnTo>
                  <a:pt x="1756835" y="301855"/>
                </a:lnTo>
                <a:lnTo>
                  <a:pt x="1756835" y="295873"/>
                </a:lnTo>
                <a:close/>
              </a:path>
              <a:path extrusionOk="0" h="890270" w="3638550">
                <a:moveTo>
                  <a:pt x="1713129" y="205225"/>
                </a:moveTo>
                <a:lnTo>
                  <a:pt x="1667009" y="210941"/>
                </a:lnTo>
                <a:lnTo>
                  <a:pt x="1629261" y="227484"/>
                </a:lnTo>
                <a:lnTo>
                  <a:pt x="1600661" y="253950"/>
                </a:lnTo>
                <a:lnTo>
                  <a:pt x="1581981" y="289432"/>
                </a:lnTo>
                <a:lnTo>
                  <a:pt x="1756835" y="289432"/>
                </a:lnTo>
                <a:lnTo>
                  <a:pt x="1756835" y="209826"/>
                </a:lnTo>
                <a:lnTo>
                  <a:pt x="1748003" y="208136"/>
                </a:lnTo>
                <a:lnTo>
                  <a:pt x="1737228" y="206662"/>
                </a:lnTo>
                <a:lnTo>
                  <a:pt x="1725330" y="205620"/>
                </a:lnTo>
                <a:lnTo>
                  <a:pt x="1713129" y="205225"/>
                </a:lnTo>
                <a:close/>
              </a:path>
              <a:path extrusionOk="0" h="890270" w="3638550">
                <a:moveTo>
                  <a:pt x="1956546" y="17946"/>
                </a:moveTo>
                <a:lnTo>
                  <a:pt x="1856685" y="17946"/>
                </a:lnTo>
                <a:lnTo>
                  <a:pt x="1856685" y="713686"/>
                </a:lnTo>
                <a:lnTo>
                  <a:pt x="1956546" y="713686"/>
                </a:lnTo>
                <a:lnTo>
                  <a:pt x="1956546" y="531929"/>
                </a:lnTo>
                <a:lnTo>
                  <a:pt x="1999340" y="489135"/>
                </a:lnTo>
                <a:lnTo>
                  <a:pt x="2120205" y="489135"/>
                </a:lnTo>
                <a:lnTo>
                  <a:pt x="2070658" y="424714"/>
                </a:lnTo>
                <a:lnTo>
                  <a:pt x="1956546" y="424714"/>
                </a:lnTo>
                <a:lnTo>
                  <a:pt x="1956546" y="17946"/>
                </a:lnTo>
                <a:close/>
              </a:path>
              <a:path extrusionOk="0" h="890270" w="3638550">
                <a:moveTo>
                  <a:pt x="2120205" y="489135"/>
                </a:moveTo>
                <a:lnTo>
                  <a:pt x="1999340" y="489135"/>
                </a:lnTo>
                <a:lnTo>
                  <a:pt x="2171429" y="713686"/>
                </a:lnTo>
                <a:lnTo>
                  <a:pt x="2292913" y="713686"/>
                </a:lnTo>
                <a:lnTo>
                  <a:pt x="2120205" y="489135"/>
                </a:lnTo>
                <a:close/>
              </a:path>
              <a:path extrusionOk="0" h="890270" w="3638550">
                <a:moveTo>
                  <a:pt x="2279102" y="213968"/>
                </a:moveTo>
                <a:lnTo>
                  <a:pt x="2162225" y="213968"/>
                </a:lnTo>
                <a:lnTo>
                  <a:pt x="1963907" y="424714"/>
                </a:lnTo>
                <a:lnTo>
                  <a:pt x="2070658" y="424714"/>
                </a:lnTo>
                <a:lnTo>
                  <a:pt x="2279102" y="213968"/>
                </a:lnTo>
                <a:close/>
              </a:path>
              <a:path extrusionOk="0" h="890270" w="3638550">
                <a:moveTo>
                  <a:pt x="2436018" y="0"/>
                </a:moveTo>
                <a:lnTo>
                  <a:pt x="2411680" y="4925"/>
                </a:lnTo>
                <a:lnTo>
                  <a:pt x="2391784" y="18348"/>
                </a:lnTo>
                <a:lnTo>
                  <a:pt x="2378359" y="38242"/>
                </a:lnTo>
                <a:lnTo>
                  <a:pt x="2373434" y="62579"/>
                </a:lnTo>
                <a:lnTo>
                  <a:pt x="2378359" y="86650"/>
                </a:lnTo>
                <a:lnTo>
                  <a:pt x="2391784" y="106408"/>
                </a:lnTo>
                <a:lnTo>
                  <a:pt x="2411680" y="119781"/>
                </a:lnTo>
                <a:lnTo>
                  <a:pt x="2436018" y="124699"/>
                </a:lnTo>
                <a:lnTo>
                  <a:pt x="2460161" y="119781"/>
                </a:lnTo>
                <a:lnTo>
                  <a:pt x="2480074" y="106408"/>
                </a:lnTo>
                <a:lnTo>
                  <a:pt x="2493603" y="86650"/>
                </a:lnTo>
                <a:lnTo>
                  <a:pt x="2498592" y="62579"/>
                </a:lnTo>
                <a:lnTo>
                  <a:pt x="2493603" y="38242"/>
                </a:lnTo>
                <a:lnTo>
                  <a:pt x="2480074" y="18348"/>
                </a:lnTo>
                <a:lnTo>
                  <a:pt x="2460161" y="4925"/>
                </a:lnTo>
                <a:lnTo>
                  <a:pt x="2436018" y="0"/>
                </a:lnTo>
                <a:close/>
              </a:path>
              <a:path extrusionOk="0" h="890270" w="3638550">
                <a:moveTo>
                  <a:pt x="2485252" y="213968"/>
                </a:moveTo>
                <a:lnTo>
                  <a:pt x="2385863" y="213968"/>
                </a:lnTo>
                <a:lnTo>
                  <a:pt x="2385863" y="713686"/>
                </a:lnTo>
                <a:lnTo>
                  <a:pt x="2485252" y="713686"/>
                </a:lnTo>
                <a:lnTo>
                  <a:pt x="2485252" y="213968"/>
                </a:lnTo>
                <a:close/>
              </a:path>
              <a:path extrusionOk="0" h="890270" w="3638550">
                <a:moveTo>
                  <a:pt x="2730512" y="213968"/>
                </a:moveTo>
                <a:lnTo>
                  <a:pt x="2630651" y="213968"/>
                </a:lnTo>
                <a:lnTo>
                  <a:pt x="2630651" y="713686"/>
                </a:lnTo>
                <a:lnTo>
                  <a:pt x="2730512" y="713686"/>
                </a:lnTo>
                <a:lnTo>
                  <a:pt x="2730512" y="420573"/>
                </a:lnTo>
                <a:lnTo>
                  <a:pt x="2738772" y="366182"/>
                </a:lnTo>
                <a:lnTo>
                  <a:pt x="2762432" y="325035"/>
                </a:lnTo>
                <a:lnTo>
                  <a:pt x="2799812" y="298986"/>
                </a:lnTo>
                <a:lnTo>
                  <a:pt x="2849231" y="289891"/>
                </a:lnTo>
                <a:lnTo>
                  <a:pt x="2730512" y="289891"/>
                </a:lnTo>
                <a:lnTo>
                  <a:pt x="2730512" y="213968"/>
                </a:lnTo>
                <a:close/>
              </a:path>
              <a:path extrusionOk="0" h="890270" w="3638550">
                <a:moveTo>
                  <a:pt x="2882821" y="204304"/>
                </a:moveTo>
                <a:lnTo>
                  <a:pt x="2832928" y="210171"/>
                </a:lnTo>
                <a:lnTo>
                  <a:pt x="2792226" y="227082"/>
                </a:lnTo>
                <a:lnTo>
                  <a:pt x="2760584" y="254000"/>
                </a:lnTo>
                <a:lnTo>
                  <a:pt x="2737873" y="289891"/>
                </a:lnTo>
                <a:lnTo>
                  <a:pt x="2849231" y="289891"/>
                </a:lnTo>
                <a:lnTo>
                  <a:pt x="2896919" y="297584"/>
                </a:lnTo>
                <a:lnTo>
                  <a:pt x="2930502" y="320721"/>
                </a:lnTo>
                <a:lnTo>
                  <a:pt x="2950367" y="359388"/>
                </a:lnTo>
                <a:lnTo>
                  <a:pt x="2956903" y="413671"/>
                </a:lnTo>
                <a:lnTo>
                  <a:pt x="2956903" y="713686"/>
                </a:lnTo>
                <a:lnTo>
                  <a:pt x="3056293" y="713686"/>
                </a:lnTo>
                <a:lnTo>
                  <a:pt x="3056293" y="390203"/>
                </a:lnTo>
                <a:lnTo>
                  <a:pt x="3051207" y="335052"/>
                </a:lnTo>
                <a:lnTo>
                  <a:pt x="3036165" y="289039"/>
                </a:lnTo>
                <a:lnTo>
                  <a:pt x="3011485" y="252562"/>
                </a:lnTo>
                <a:lnTo>
                  <a:pt x="2977488" y="226016"/>
                </a:lnTo>
                <a:lnTo>
                  <a:pt x="2934493" y="209798"/>
                </a:lnTo>
                <a:lnTo>
                  <a:pt x="2882821" y="204304"/>
                </a:lnTo>
                <a:close/>
              </a:path>
              <a:path extrusionOk="0" h="890270" w="3638550">
                <a:moveTo>
                  <a:pt x="3291427" y="750038"/>
                </a:moveTo>
                <a:lnTo>
                  <a:pt x="3190655" y="750038"/>
                </a:lnTo>
                <a:lnTo>
                  <a:pt x="3189733" y="750958"/>
                </a:lnTo>
                <a:lnTo>
                  <a:pt x="3201158" y="790171"/>
                </a:lnTo>
                <a:lnTo>
                  <a:pt x="3223138" y="824002"/>
                </a:lnTo>
                <a:lnTo>
                  <a:pt x="3255190" y="851672"/>
                </a:lnTo>
                <a:lnTo>
                  <a:pt x="3296827" y="872402"/>
                </a:lnTo>
                <a:lnTo>
                  <a:pt x="3347566" y="885412"/>
                </a:lnTo>
                <a:lnTo>
                  <a:pt x="3406921" y="889922"/>
                </a:lnTo>
                <a:lnTo>
                  <a:pt x="3464366" y="885564"/>
                </a:lnTo>
                <a:lnTo>
                  <a:pt x="3514786" y="872858"/>
                </a:lnTo>
                <a:lnTo>
                  <a:pt x="3557519" y="852361"/>
                </a:lnTo>
                <a:lnTo>
                  <a:pt x="3591905" y="824627"/>
                </a:lnTo>
                <a:lnTo>
                  <a:pt x="3602797" y="809857"/>
                </a:lnTo>
                <a:lnTo>
                  <a:pt x="3408303" y="809857"/>
                </a:lnTo>
                <a:lnTo>
                  <a:pt x="3362741" y="805507"/>
                </a:lnTo>
                <a:lnTo>
                  <a:pt x="3327835" y="793349"/>
                </a:lnTo>
                <a:lnTo>
                  <a:pt x="3304059" y="774720"/>
                </a:lnTo>
                <a:lnTo>
                  <a:pt x="3291427" y="750038"/>
                </a:lnTo>
                <a:close/>
              </a:path>
              <a:path extrusionOk="0" h="890270" w="3638550">
                <a:moveTo>
                  <a:pt x="3638380" y="604631"/>
                </a:moveTo>
                <a:lnTo>
                  <a:pt x="3539440" y="604631"/>
                </a:lnTo>
                <a:lnTo>
                  <a:pt x="3539350" y="703563"/>
                </a:lnTo>
                <a:lnTo>
                  <a:pt x="3530532" y="748514"/>
                </a:lnTo>
                <a:lnTo>
                  <a:pt x="3504758" y="782018"/>
                </a:lnTo>
                <a:lnTo>
                  <a:pt x="3463540" y="802753"/>
                </a:lnTo>
                <a:lnTo>
                  <a:pt x="3408303" y="809857"/>
                </a:lnTo>
                <a:lnTo>
                  <a:pt x="3602797" y="809857"/>
                </a:lnTo>
                <a:lnTo>
                  <a:pt x="3617300" y="790171"/>
                </a:lnTo>
                <a:lnTo>
                  <a:pt x="3632996" y="749673"/>
                </a:lnTo>
                <a:lnTo>
                  <a:pt x="3638380" y="703563"/>
                </a:lnTo>
                <a:lnTo>
                  <a:pt x="3638380" y="604631"/>
                </a:lnTo>
                <a:close/>
              </a:path>
              <a:path extrusionOk="0" h="890270" w="3638550">
                <a:moveTo>
                  <a:pt x="3379770" y="205225"/>
                </a:moveTo>
                <a:lnTo>
                  <a:pt x="3333519" y="209833"/>
                </a:lnTo>
                <a:lnTo>
                  <a:pt x="3292316" y="223199"/>
                </a:lnTo>
                <a:lnTo>
                  <a:pt x="3256504" y="244632"/>
                </a:lnTo>
                <a:lnTo>
                  <a:pt x="3226429" y="273441"/>
                </a:lnTo>
                <a:lnTo>
                  <a:pt x="3202436" y="308937"/>
                </a:lnTo>
                <a:lnTo>
                  <a:pt x="3184871" y="350430"/>
                </a:lnTo>
                <a:lnTo>
                  <a:pt x="3174078" y="397228"/>
                </a:lnTo>
                <a:lnTo>
                  <a:pt x="3170437" y="448182"/>
                </a:lnTo>
                <a:lnTo>
                  <a:pt x="3170404" y="449563"/>
                </a:lnTo>
                <a:lnTo>
                  <a:pt x="3174056" y="500290"/>
                </a:lnTo>
                <a:lnTo>
                  <a:pt x="3184777" y="546423"/>
                </a:lnTo>
                <a:lnTo>
                  <a:pt x="3202218" y="587293"/>
                </a:lnTo>
                <a:lnTo>
                  <a:pt x="3226027" y="622232"/>
                </a:lnTo>
                <a:lnTo>
                  <a:pt x="3255854" y="650571"/>
                </a:lnTo>
                <a:lnTo>
                  <a:pt x="3291348" y="671640"/>
                </a:lnTo>
                <a:lnTo>
                  <a:pt x="3332160" y="684773"/>
                </a:lnTo>
                <a:lnTo>
                  <a:pt x="3377937" y="689299"/>
                </a:lnTo>
                <a:lnTo>
                  <a:pt x="3426677" y="683705"/>
                </a:lnTo>
                <a:lnTo>
                  <a:pt x="3469332" y="667326"/>
                </a:lnTo>
                <a:lnTo>
                  <a:pt x="3504826" y="640767"/>
                </a:lnTo>
                <a:lnTo>
                  <a:pt x="3530343" y="606933"/>
                </a:lnTo>
                <a:lnTo>
                  <a:pt x="3405538" y="606933"/>
                </a:lnTo>
                <a:lnTo>
                  <a:pt x="3359023" y="599442"/>
                </a:lnTo>
                <a:lnTo>
                  <a:pt x="3321958" y="578146"/>
                </a:lnTo>
                <a:lnTo>
                  <a:pt x="3294853" y="544813"/>
                </a:lnTo>
                <a:lnTo>
                  <a:pt x="3278217" y="501209"/>
                </a:lnTo>
                <a:lnTo>
                  <a:pt x="3272608" y="449563"/>
                </a:lnTo>
                <a:lnTo>
                  <a:pt x="3272558" y="448182"/>
                </a:lnTo>
                <a:lnTo>
                  <a:pt x="3278217" y="396027"/>
                </a:lnTo>
                <a:lnTo>
                  <a:pt x="3294853" y="352309"/>
                </a:lnTo>
                <a:lnTo>
                  <a:pt x="3321958" y="318840"/>
                </a:lnTo>
                <a:lnTo>
                  <a:pt x="3359023" y="297430"/>
                </a:lnTo>
                <a:lnTo>
                  <a:pt x="3405538" y="289891"/>
                </a:lnTo>
                <a:lnTo>
                  <a:pt x="3528838" y="289891"/>
                </a:lnTo>
                <a:lnTo>
                  <a:pt x="3506667" y="258026"/>
                </a:lnTo>
                <a:lnTo>
                  <a:pt x="3471746" y="229497"/>
                </a:lnTo>
                <a:lnTo>
                  <a:pt x="3429144" y="211494"/>
                </a:lnTo>
                <a:lnTo>
                  <a:pt x="3379770" y="205225"/>
                </a:lnTo>
                <a:close/>
              </a:path>
              <a:path extrusionOk="0" h="890270" w="3638550">
                <a:moveTo>
                  <a:pt x="3528838" y="289891"/>
                </a:moveTo>
                <a:lnTo>
                  <a:pt x="3405538" y="289891"/>
                </a:lnTo>
                <a:lnTo>
                  <a:pt x="3451991" y="297430"/>
                </a:lnTo>
                <a:lnTo>
                  <a:pt x="3489698" y="318840"/>
                </a:lnTo>
                <a:lnTo>
                  <a:pt x="3517752" y="352309"/>
                </a:lnTo>
                <a:lnTo>
                  <a:pt x="3535249" y="396027"/>
                </a:lnTo>
                <a:lnTo>
                  <a:pt x="3541283" y="448182"/>
                </a:lnTo>
                <a:lnTo>
                  <a:pt x="3541230" y="449563"/>
                </a:lnTo>
                <a:lnTo>
                  <a:pt x="3535294" y="501386"/>
                </a:lnTo>
                <a:lnTo>
                  <a:pt x="3517885" y="545011"/>
                </a:lnTo>
                <a:lnTo>
                  <a:pt x="3489897" y="578278"/>
                </a:lnTo>
                <a:lnTo>
                  <a:pt x="3452168" y="599486"/>
                </a:lnTo>
                <a:lnTo>
                  <a:pt x="3405538" y="606933"/>
                </a:lnTo>
                <a:lnTo>
                  <a:pt x="3530343" y="606933"/>
                </a:lnTo>
                <a:lnTo>
                  <a:pt x="3532079" y="604631"/>
                </a:lnTo>
                <a:lnTo>
                  <a:pt x="3638380" y="604631"/>
                </a:lnTo>
                <a:lnTo>
                  <a:pt x="3638380" y="295873"/>
                </a:lnTo>
                <a:lnTo>
                  <a:pt x="3533001" y="295873"/>
                </a:lnTo>
                <a:lnTo>
                  <a:pt x="3528838" y="289891"/>
                </a:lnTo>
                <a:close/>
              </a:path>
              <a:path extrusionOk="0" h="890270" w="3638550">
                <a:moveTo>
                  <a:pt x="3638380" y="213968"/>
                </a:moveTo>
                <a:lnTo>
                  <a:pt x="3538990" y="213968"/>
                </a:lnTo>
                <a:lnTo>
                  <a:pt x="3538990" y="295873"/>
                </a:lnTo>
                <a:lnTo>
                  <a:pt x="3638380" y="295873"/>
                </a:lnTo>
                <a:lnTo>
                  <a:pt x="3638380" y="213968"/>
                </a:lnTo>
                <a:close/>
              </a:path>
            </a:pathLst>
          </a:custGeom>
          <a:solidFill>
            <a:srgbClr val="000000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3" name="Google Shape;243;p17"/>
          <p:cNvSpPr/>
          <p:nvPr/>
        </p:nvSpPr>
        <p:spPr>
          <a:xfrm>
            <a:off x="7433960" y="7139073"/>
            <a:ext cx="572135" cy="356235"/>
          </a:xfrm>
          <a:custGeom>
            <a:rect b="b" l="l" r="r" t="t"/>
            <a:pathLst>
              <a:path extrusionOk="0" h="356234" w="572134">
                <a:moveTo>
                  <a:pt x="125353" y="0"/>
                </a:moveTo>
                <a:lnTo>
                  <a:pt x="82243" y="7968"/>
                </a:lnTo>
                <a:lnTo>
                  <a:pt x="47396" y="31007"/>
                </a:lnTo>
                <a:lnTo>
                  <a:pt x="21569" y="67818"/>
                </a:lnTo>
                <a:lnTo>
                  <a:pt x="5518" y="117104"/>
                </a:lnTo>
                <a:lnTo>
                  <a:pt x="0" y="177565"/>
                </a:lnTo>
                <a:lnTo>
                  <a:pt x="0" y="178036"/>
                </a:lnTo>
                <a:lnTo>
                  <a:pt x="5518" y="238522"/>
                </a:lnTo>
                <a:lnTo>
                  <a:pt x="21569" y="287865"/>
                </a:lnTo>
                <a:lnTo>
                  <a:pt x="47396" y="324746"/>
                </a:lnTo>
                <a:lnTo>
                  <a:pt x="82243" y="347843"/>
                </a:lnTo>
                <a:lnTo>
                  <a:pt x="125353" y="355836"/>
                </a:lnTo>
                <a:lnTo>
                  <a:pt x="168374" y="347843"/>
                </a:lnTo>
                <a:lnTo>
                  <a:pt x="203210" y="324746"/>
                </a:lnTo>
                <a:lnTo>
                  <a:pt x="212083" y="312092"/>
                </a:lnTo>
                <a:lnTo>
                  <a:pt x="125353" y="312092"/>
                </a:lnTo>
                <a:lnTo>
                  <a:pt x="94823" y="302820"/>
                </a:lnTo>
                <a:lnTo>
                  <a:pt x="72143" y="276196"/>
                </a:lnTo>
                <a:lnTo>
                  <a:pt x="58017" y="234006"/>
                </a:lnTo>
                <a:lnTo>
                  <a:pt x="53152" y="178036"/>
                </a:lnTo>
                <a:lnTo>
                  <a:pt x="53152" y="177565"/>
                </a:lnTo>
                <a:lnTo>
                  <a:pt x="58017" y="121668"/>
                </a:lnTo>
                <a:lnTo>
                  <a:pt x="72143" y="79639"/>
                </a:lnTo>
                <a:lnTo>
                  <a:pt x="94823" y="53177"/>
                </a:lnTo>
                <a:lnTo>
                  <a:pt x="125353" y="43979"/>
                </a:lnTo>
                <a:lnTo>
                  <a:pt x="212323" y="43979"/>
                </a:lnTo>
                <a:lnTo>
                  <a:pt x="203210" y="31007"/>
                </a:lnTo>
                <a:lnTo>
                  <a:pt x="168374" y="7968"/>
                </a:lnTo>
                <a:lnTo>
                  <a:pt x="125353" y="0"/>
                </a:lnTo>
                <a:close/>
              </a:path>
              <a:path extrusionOk="0" h="356234" w="572134">
                <a:moveTo>
                  <a:pt x="212323" y="43979"/>
                </a:moveTo>
                <a:lnTo>
                  <a:pt x="125353" y="43979"/>
                </a:lnTo>
                <a:lnTo>
                  <a:pt x="155784" y="53177"/>
                </a:lnTo>
                <a:lnTo>
                  <a:pt x="178476" y="79639"/>
                </a:lnTo>
                <a:lnTo>
                  <a:pt x="192657" y="121668"/>
                </a:lnTo>
                <a:lnTo>
                  <a:pt x="197555" y="177565"/>
                </a:lnTo>
                <a:lnTo>
                  <a:pt x="197555" y="178036"/>
                </a:lnTo>
                <a:lnTo>
                  <a:pt x="192657" y="234006"/>
                </a:lnTo>
                <a:lnTo>
                  <a:pt x="178476" y="276196"/>
                </a:lnTo>
                <a:lnTo>
                  <a:pt x="155784" y="302820"/>
                </a:lnTo>
                <a:lnTo>
                  <a:pt x="125353" y="312092"/>
                </a:lnTo>
                <a:lnTo>
                  <a:pt x="212083" y="312092"/>
                </a:lnTo>
                <a:lnTo>
                  <a:pt x="229071" y="287865"/>
                </a:lnTo>
                <a:lnTo>
                  <a:pt x="245167" y="238522"/>
                </a:lnTo>
                <a:lnTo>
                  <a:pt x="250708" y="178036"/>
                </a:lnTo>
                <a:lnTo>
                  <a:pt x="250708" y="177565"/>
                </a:lnTo>
                <a:lnTo>
                  <a:pt x="245167" y="117104"/>
                </a:lnTo>
                <a:lnTo>
                  <a:pt x="229071" y="67818"/>
                </a:lnTo>
                <a:lnTo>
                  <a:pt x="212323" y="43979"/>
                </a:lnTo>
                <a:close/>
              </a:path>
              <a:path extrusionOk="0" h="356234" w="572134">
                <a:moveTo>
                  <a:pt x="524935" y="280106"/>
                </a:moveTo>
                <a:lnTo>
                  <a:pt x="474134" y="280106"/>
                </a:lnTo>
                <a:lnTo>
                  <a:pt x="474134" y="347605"/>
                </a:lnTo>
                <a:lnTo>
                  <a:pt x="524935" y="347605"/>
                </a:lnTo>
                <a:lnTo>
                  <a:pt x="524935" y="280106"/>
                </a:lnTo>
                <a:close/>
              </a:path>
              <a:path extrusionOk="0" h="356234" w="572134">
                <a:moveTo>
                  <a:pt x="524935" y="8232"/>
                </a:moveTo>
                <a:lnTo>
                  <a:pt x="449910" y="8232"/>
                </a:lnTo>
                <a:lnTo>
                  <a:pt x="421528" y="51502"/>
                </a:lnTo>
                <a:lnTo>
                  <a:pt x="392807" y="96500"/>
                </a:lnTo>
                <a:lnTo>
                  <a:pt x="364143" y="142581"/>
                </a:lnTo>
                <a:lnTo>
                  <a:pt x="335930" y="189103"/>
                </a:lnTo>
                <a:lnTo>
                  <a:pt x="308564" y="235421"/>
                </a:lnTo>
                <a:lnTo>
                  <a:pt x="308564" y="280106"/>
                </a:lnTo>
                <a:lnTo>
                  <a:pt x="571737" y="280106"/>
                </a:lnTo>
                <a:lnTo>
                  <a:pt x="571737" y="236362"/>
                </a:lnTo>
                <a:lnTo>
                  <a:pt x="359128" y="236362"/>
                </a:lnTo>
                <a:lnTo>
                  <a:pt x="359128" y="233069"/>
                </a:lnTo>
                <a:lnTo>
                  <a:pt x="386289" y="187487"/>
                </a:lnTo>
                <a:lnTo>
                  <a:pt x="414838" y="141112"/>
                </a:lnTo>
                <a:lnTo>
                  <a:pt x="443696" y="95618"/>
                </a:lnTo>
                <a:lnTo>
                  <a:pt x="471783" y="52682"/>
                </a:lnTo>
                <a:lnTo>
                  <a:pt x="524935" y="52682"/>
                </a:lnTo>
                <a:lnTo>
                  <a:pt x="524935" y="8232"/>
                </a:lnTo>
                <a:close/>
              </a:path>
              <a:path extrusionOk="0" h="356234" w="572134">
                <a:moveTo>
                  <a:pt x="524935" y="52682"/>
                </a:moveTo>
                <a:lnTo>
                  <a:pt x="474840" y="52682"/>
                </a:lnTo>
                <a:lnTo>
                  <a:pt x="474840" y="236362"/>
                </a:lnTo>
                <a:lnTo>
                  <a:pt x="571737" y="236362"/>
                </a:lnTo>
                <a:lnTo>
                  <a:pt x="571737" y="235421"/>
                </a:lnTo>
                <a:lnTo>
                  <a:pt x="524935" y="235421"/>
                </a:lnTo>
                <a:lnTo>
                  <a:pt x="524935" y="52682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8"/>
          <p:cNvSpPr/>
          <p:nvPr/>
        </p:nvSpPr>
        <p:spPr>
          <a:xfrm>
            <a:off x="0" y="0"/>
            <a:ext cx="20104100" cy="11308715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FECF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9" name="Google Shape;249;p18"/>
          <p:cNvSpPr/>
          <p:nvPr/>
        </p:nvSpPr>
        <p:spPr>
          <a:xfrm>
            <a:off x="1343668" y="729613"/>
            <a:ext cx="686435" cy="226060"/>
          </a:xfrm>
          <a:custGeom>
            <a:rect b="b" l="l" r="r" t="t"/>
            <a:pathLst>
              <a:path extrusionOk="0" h="226059" w="686435">
                <a:moveTo>
                  <a:pt x="26995" y="133994"/>
                </a:moveTo>
                <a:lnTo>
                  <a:pt x="0" y="133994"/>
                </a:lnTo>
                <a:lnTo>
                  <a:pt x="122" y="135589"/>
                </a:lnTo>
                <a:lnTo>
                  <a:pt x="6173" y="155991"/>
                </a:lnTo>
                <a:lnTo>
                  <a:pt x="20093" y="171803"/>
                </a:lnTo>
                <a:lnTo>
                  <a:pt x="41052" y="182024"/>
                </a:lnTo>
                <a:lnTo>
                  <a:pt x="68224" y="185653"/>
                </a:lnTo>
                <a:lnTo>
                  <a:pt x="96181" y="181826"/>
                </a:lnTo>
                <a:lnTo>
                  <a:pt x="117490" y="170867"/>
                </a:lnTo>
                <a:lnTo>
                  <a:pt x="124661" y="161725"/>
                </a:lnTo>
                <a:lnTo>
                  <a:pt x="69328" y="161725"/>
                </a:lnTo>
                <a:lnTo>
                  <a:pt x="52949" y="159864"/>
                </a:lnTo>
                <a:lnTo>
                  <a:pt x="39894" y="154563"/>
                </a:lnTo>
                <a:lnTo>
                  <a:pt x="31004" y="146247"/>
                </a:lnTo>
                <a:lnTo>
                  <a:pt x="27117" y="135344"/>
                </a:lnTo>
                <a:lnTo>
                  <a:pt x="26995" y="133994"/>
                </a:lnTo>
                <a:close/>
              </a:path>
              <a:path extrusionOk="0" h="226059" w="686435">
                <a:moveTo>
                  <a:pt x="68347" y="0"/>
                </a:moveTo>
                <a:lnTo>
                  <a:pt x="42496" y="3775"/>
                </a:lnTo>
                <a:lnTo>
                  <a:pt x="22225" y="14371"/>
                </a:lnTo>
                <a:lnTo>
                  <a:pt x="8970" y="30697"/>
                </a:lnTo>
                <a:lnTo>
                  <a:pt x="4172" y="51659"/>
                </a:lnTo>
                <a:lnTo>
                  <a:pt x="32384" y="94799"/>
                </a:lnTo>
                <a:lnTo>
                  <a:pt x="74973" y="106385"/>
                </a:lnTo>
                <a:lnTo>
                  <a:pt x="90018" y="110887"/>
                </a:lnTo>
                <a:lnTo>
                  <a:pt x="100265" y="116907"/>
                </a:lnTo>
                <a:lnTo>
                  <a:pt x="106119" y="124538"/>
                </a:lnTo>
                <a:lnTo>
                  <a:pt x="107980" y="133871"/>
                </a:lnTo>
                <a:lnTo>
                  <a:pt x="105116" y="145264"/>
                </a:lnTo>
                <a:lnTo>
                  <a:pt x="97121" y="154026"/>
                </a:lnTo>
                <a:lnTo>
                  <a:pt x="84893" y="159705"/>
                </a:lnTo>
                <a:lnTo>
                  <a:pt x="69328" y="161725"/>
                </a:lnTo>
                <a:lnTo>
                  <a:pt x="124661" y="161725"/>
                </a:lnTo>
                <a:lnTo>
                  <a:pt x="131068" y="153558"/>
                </a:lnTo>
                <a:lnTo>
                  <a:pt x="135835" y="130681"/>
                </a:lnTo>
                <a:lnTo>
                  <a:pt x="107312" y="88714"/>
                </a:lnTo>
                <a:lnTo>
                  <a:pt x="64175" y="77059"/>
                </a:lnTo>
                <a:lnTo>
                  <a:pt x="49452" y="72674"/>
                </a:lnTo>
                <a:lnTo>
                  <a:pt x="39434" y="66828"/>
                </a:lnTo>
                <a:lnTo>
                  <a:pt x="33719" y="59441"/>
                </a:lnTo>
                <a:lnTo>
                  <a:pt x="31903" y="50431"/>
                </a:lnTo>
                <a:lnTo>
                  <a:pt x="34624" y="39146"/>
                </a:lnTo>
                <a:lnTo>
                  <a:pt x="42164" y="30860"/>
                </a:lnTo>
                <a:lnTo>
                  <a:pt x="53593" y="25702"/>
                </a:lnTo>
                <a:lnTo>
                  <a:pt x="67978" y="23927"/>
                </a:lnTo>
                <a:lnTo>
                  <a:pt x="122105" y="23927"/>
                </a:lnTo>
                <a:lnTo>
                  <a:pt x="113717" y="14049"/>
                </a:lnTo>
                <a:lnTo>
                  <a:pt x="93919" y="3746"/>
                </a:lnTo>
                <a:lnTo>
                  <a:pt x="68347" y="0"/>
                </a:lnTo>
                <a:close/>
              </a:path>
              <a:path extrusionOk="0" h="226059" w="686435">
                <a:moveTo>
                  <a:pt x="122105" y="23927"/>
                </a:moveTo>
                <a:lnTo>
                  <a:pt x="67978" y="23927"/>
                </a:lnTo>
                <a:lnTo>
                  <a:pt x="82596" y="25731"/>
                </a:lnTo>
                <a:lnTo>
                  <a:pt x="93992" y="30906"/>
                </a:lnTo>
                <a:lnTo>
                  <a:pt x="101799" y="38818"/>
                </a:lnTo>
                <a:lnTo>
                  <a:pt x="105649" y="48837"/>
                </a:lnTo>
                <a:lnTo>
                  <a:pt x="105894" y="50431"/>
                </a:lnTo>
                <a:lnTo>
                  <a:pt x="132522" y="50431"/>
                </a:lnTo>
                <a:lnTo>
                  <a:pt x="132399" y="48713"/>
                </a:lnTo>
                <a:lnTo>
                  <a:pt x="126843" y="29506"/>
                </a:lnTo>
                <a:lnTo>
                  <a:pt x="122105" y="23927"/>
                </a:lnTo>
                <a:close/>
              </a:path>
              <a:path extrusionOk="0" h="226059" w="686435">
                <a:moveTo>
                  <a:pt x="223569" y="45523"/>
                </a:moveTo>
                <a:lnTo>
                  <a:pt x="198317" y="50525"/>
                </a:lnTo>
                <a:lnTo>
                  <a:pt x="179012" y="64650"/>
                </a:lnTo>
                <a:lnTo>
                  <a:pt x="166678" y="86574"/>
                </a:lnTo>
                <a:lnTo>
                  <a:pt x="162339" y="114975"/>
                </a:lnTo>
                <a:lnTo>
                  <a:pt x="166630" y="143661"/>
                </a:lnTo>
                <a:lnTo>
                  <a:pt x="178996" y="165345"/>
                </a:lnTo>
                <a:lnTo>
                  <a:pt x="198679" y="179115"/>
                </a:lnTo>
                <a:lnTo>
                  <a:pt x="224919" y="183935"/>
                </a:lnTo>
                <a:lnTo>
                  <a:pt x="247585" y="180593"/>
                </a:lnTo>
                <a:lnTo>
                  <a:pt x="264522" y="171925"/>
                </a:lnTo>
                <a:lnTo>
                  <a:pt x="273870" y="162094"/>
                </a:lnTo>
                <a:lnTo>
                  <a:pt x="225533" y="162094"/>
                </a:lnTo>
                <a:lnTo>
                  <a:pt x="210641" y="159375"/>
                </a:lnTo>
                <a:lnTo>
                  <a:pt x="199258" y="151480"/>
                </a:lnTo>
                <a:lnTo>
                  <a:pt x="191902" y="138799"/>
                </a:lnTo>
                <a:lnTo>
                  <a:pt x="189089" y="121723"/>
                </a:lnTo>
                <a:lnTo>
                  <a:pt x="283572" y="121723"/>
                </a:lnTo>
                <a:lnTo>
                  <a:pt x="283572" y="112398"/>
                </a:lnTo>
                <a:lnTo>
                  <a:pt x="282101" y="102704"/>
                </a:lnTo>
                <a:lnTo>
                  <a:pt x="189457" y="102704"/>
                </a:lnTo>
                <a:lnTo>
                  <a:pt x="193236" y="87502"/>
                </a:lnTo>
                <a:lnTo>
                  <a:pt x="200638" y="76430"/>
                </a:lnTo>
                <a:lnTo>
                  <a:pt x="211009" y="69660"/>
                </a:lnTo>
                <a:lnTo>
                  <a:pt x="223692" y="67365"/>
                </a:lnTo>
                <a:lnTo>
                  <a:pt x="269434" y="67365"/>
                </a:lnTo>
                <a:lnTo>
                  <a:pt x="267513" y="63959"/>
                </a:lnTo>
                <a:lnTo>
                  <a:pt x="248630" y="50347"/>
                </a:lnTo>
                <a:lnTo>
                  <a:pt x="223569" y="45523"/>
                </a:lnTo>
                <a:close/>
              </a:path>
              <a:path extrusionOk="0" h="226059" w="686435">
                <a:moveTo>
                  <a:pt x="282100" y="145651"/>
                </a:moveTo>
                <a:lnTo>
                  <a:pt x="256454" y="145774"/>
                </a:lnTo>
                <a:lnTo>
                  <a:pt x="255963" y="146755"/>
                </a:lnTo>
                <a:lnTo>
                  <a:pt x="252261" y="152051"/>
                </a:lnTo>
                <a:lnTo>
                  <a:pt x="245948" y="157001"/>
                </a:lnTo>
                <a:lnTo>
                  <a:pt x="237034" y="160663"/>
                </a:lnTo>
                <a:lnTo>
                  <a:pt x="225533" y="162094"/>
                </a:lnTo>
                <a:lnTo>
                  <a:pt x="273870" y="162094"/>
                </a:lnTo>
                <a:lnTo>
                  <a:pt x="275892" y="159967"/>
                </a:lnTo>
                <a:lnTo>
                  <a:pt x="281855" y="146755"/>
                </a:lnTo>
                <a:lnTo>
                  <a:pt x="282100" y="145651"/>
                </a:lnTo>
                <a:close/>
              </a:path>
              <a:path extrusionOk="0" h="226059" w="686435">
                <a:moveTo>
                  <a:pt x="269434" y="67365"/>
                </a:moveTo>
                <a:lnTo>
                  <a:pt x="223692" y="67365"/>
                </a:lnTo>
                <a:lnTo>
                  <a:pt x="236243" y="69539"/>
                </a:lnTo>
                <a:lnTo>
                  <a:pt x="246423" y="76108"/>
                </a:lnTo>
                <a:lnTo>
                  <a:pt x="253613" y="87140"/>
                </a:lnTo>
                <a:lnTo>
                  <a:pt x="257190" y="102704"/>
                </a:lnTo>
                <a:lnTo>
                  <a:pt x="282101" y="102704"/>
                </a:lnTo>
                <a:lnTo>
                  <a:pt x="279425" y="85073"/>
                </a:lnTo>
                <a:lnTo>
                  <a:pt x="269434" y="67365"/>
                </a:lnTo>
                <a:close/>
              </a:path>
              <a:path extrusionOk="0" h="226059" w="686435">
                <a:moveTo>
                  <a:pt x="351306" y="69083"/>
                </a:moveTo>
                <a:lnTo>
                  <a:pt x="324188" y="69083"/>
                </a:lnTo>
                <a:lnTo>
                  <a:pt x="324188" y="146265"/>
                </a:lnTo>
                <a:lnTo>
                  <a:pt x="326525" y="162701"/>
                </a:lnTo>
                <a:lnTo>
                  <a:pt x="333867" y="173858"/>
                </a:lnTo>
                <a:lnTo>
                  <a:pt x="346707" y="180206"/>
                </a:lnTo>
                <a:lnTo>
                  <a:pt x="365540" y="182217"/>
                </a:lnTo>
                <a:lnTo>
                  <a:pt x="370694" y="182217"/>
                </a:lnTo>
                <a:lnTo>
                  <a:pt x="375601" y="181604"/>
                </a:lnTo>
                <a:lnTo>
                  <a:pt x="379897" y="180868"/>
                </a:lnTo>
                <a:lnTo>
                  <a:pt x="379897" y="160130"/>
                </a:lnTo>
                <a:lnTo>
                  <a:pt x="369834" y="160130"/>
                </a:lnTo>
                <a:lnTo>
                  <a:pt x="361400" y="158986"/>
                </a:lnTo>
                <a:lnTo>
                  <a:pt x="355646" y="155391"/>
                </a:lnTo>
                <a:lnTo>
                  <a:pt x="352355" y="149104"/>
                </a:lnTo>
                <a:lnTo>
                  <a:pt x="351306" y="139884"/>
                </a:lnTo>
                <a:lnTo>
                  <a:pt x="351306" y="69083"/>
                </a:lnTo>
                <a:close/>
              </a:path>
              <a:path extrusionOk="0" h="226059" w="686435">
                <a:moveTo>
                  <a:pt x="379897" y="159639"/>
                </a:moveTo>
                <a:lnTo>
                  <a:pt x="376215" y="160008"/>
                </a:lnTo>
                <a:lnTo>
                  <a:pt x="373883" y="160130"/>
                </a:lnTo>
                <a:lnTo>
                  <a:pt x="379897" y="160130"/>
                </a:lnTo>
                <a:lnTo>
                  <a:pt x="379897" y="159639"/>
                </a:lnTo>
                <a:close/>
              </a:path>
              <a:path extrusionOk="0" h="226059" w="686435">
                <a:moveTo>
                  <a:pt x="379897" y="48100"/>
                </a:moveTo>
                <a:lnTo>
                  <a:pt x="303328" y="48100"/>
                </a:lnTo>
                <a:lnTo>
                  <a:pt x="303328" y="69083"/>
                </a:lnTo>
                <a:lnTo>
                  <a:pt x="379897" y="69083"/>
                </a:lnTo>
                <a:lnTo>
                  <a:pt x="379897" y="48100"/>
                </a:lnTo>
                <a:close/>
              </a:path>
              <a:path extrusionOk="0" h="226059" w="686435">
                <a:moveTo>
                  <a:pt x="351306" y="14479"/>
                </a:moveTo>
                <a:lnTo>
                  <a:pt x="324188" y="14479"/>
                </a:lnTo>
                <a:lnTo>
                  <a:pt x="324188" y="48100"/>
                </a:lnTo>
                <a:lnTo>
                  <a:pt x="351306" y="48100"/>
                </a:lnTo>
                <a:lnTo>
                  <a:pt x="351306" y="14479"/>
                </a:lnTo>
                <a:close/>
              </a:path>
              <a:path extrusionOk="0" h="226059" w="686435">
                <a:moveTo>
                  <a:pt x="436341" y="48100"/>
                </a:moveTo>
                <a:lnTo>
                  <a:pt x="409714" y="48100"/>
                </a:lnTo>
                <a:lnTo>
                  <a:pt x="409714" y="134362"/>
                </a:lnTo>
                <a:lnTo>
                  <a:pt x="412618" y="155412"/>
                </a:lnTo>
                <a:lnTo>
                  <a:pt x="421263" y="170974"/>
                </a:lnTo>
                <a:lnTo>
                  <a:pt x="435545" y="180624"/>
                </a:lnTo>
                <a:lnTo>
                  <a:pt x="455360" y="183935"/>
                </a:lnTo>
                <a:lnTo>
                  <a:pt x="468778" y="182407"/>
                </a:lnTo>
                <a:lnTo>
                  <a:pt x="479871" y="177969"/>
                </a:lnTo>
                <a:lnTo>
                  <a:pt x="488525" y="170838"/>
                </a:lnTo>
                <a:lnTo>
                  <a:pt x="494626" y="161235"/>
                </a:lnTo>
                <a:lnTo>
                  <a:pt x="523217" y="161235"/>
                </a:lnTo>
                <a:lnTo>
                  <a:pt x="463950" y="161112"/>
                </a:lnTo>
                <a:lnTo>
                  <a:pt x="451405" y="159060"/>
                </a:lnTo>
                <a:lnTo>
                  <a:pt x="442829" y="152891"/>
                </a:lnTo>
                <a:lnTo>
                  <a:pt x="437911" y="142580"/>
                </a:lnTo>
                <a:lnTo>
                  <a:pt x="436341" y="128104"/>
                </a:lnTo>
                <a:lnTo>
                  <a:pt x="436341" y="48100"/>
                </a:lnTo>
                <a:close/>
              </a:path>
              <a:path extrusionOk="0" h="226059" w="686435">
                <a:moveTo>
                  <a:pt x="523217" y="161235"/>
                </a:moveTo>
                <a:lnTo>
                  <a:pt x="496712" y="161235"/>
                </a:lnTo>
                <a:lnTo>
                  <a:pt x="496712" y="181358"/>
                </a:lnTo>
                <a:lnTo>
                  <a:pt x="523217" y="181358"/>
                </a:lnTo>
                <a:lnTo>
                  <a:pt x="523217" y="161235"/>
                </a:lnTo>
                <a:close/>
              </a:path>
              <a:path extrusionOk="0" h="226059" w="686435">
                <a:moveTo>
                  <a:pt x="523217" y="48100"/>
                </a:moveTo>
                <a:lnTo>
                  <a:pt x="496712" y="48100"/>
                </a:lnTo>
                <a:lnTo>
                  <a:pt x="496712" y="126264"/>
                </a:lnTo>
                <a:lnTo>
                  <a:pt x="494595" y="140768"/>
                </a:lnTo>
                <a:lnTo>
                  <a:pt x="488337" y="151740"/>
                </a:lnTo>
                <a:lnTo>
                  <a:pt x="478076" y="158687"/>
                </a:lnTo>
                <a:lnTo>
                  <a:pt x="463950" y="161112"/>
                </a:lnTo>
                <a:lnTo>
                  <a:pt x="523217" y="161112"/>
                </a:lnTo>
                <a:lnTo>
                  <a:pt x="523217" y="48100"/>
                </a:lnTo>
                <a:close/>
              </a:path>
              <a:path extrusionOk="0" h="226059" w="686435">
                <a:moveTo>
                  <a:pt x="588250" y="48100"/>
                </a:moveTo>
                <a:lnTo>
                  <a:pt x="561623" y="48100"/>
                </a:lnTo>
                <a:lnTo>
                  <a:pt x="561623" y="225778"/>
                </a:lnTo>
                <a:lnTo>
                  <a:pt x="588250" y="225778"/>
                </a:lnTo>
                <a:lnTo>
                  <a:pt x="588250" y="160253"/>
                </a:lnTo>
                <a:lnTo>
                  <a:pt x="620827" y="160253"/>
                </a:lnTo>
                <a:lnTo>
                  <a:pt x="608725" y="157680"/>
                </a:lnTo>
                <a:lnTo>
                  <a:pt x="597407" y="148535"/>
                </a:lnTo>
                <a:lnTo>
                  <a:pt x="590254" y="134052"/>
                </a:lnTo>
                <a:lnTo>
                  <a:pt x="587759" y="114852"/>
                </a:lnTo>
                <a:lnTo>
                  <a:pt x="587759" y="114606"/>
                </a:lnTo>
                <a:lnTo>
                  <a:pt x="590254" y="95407"/>
                </a:lnTo>
                <a:lnTo>
                  <a:pt x="597407" y="80924"/>
                </a:lnTo>
                <a:lnTo>
                  <a:pt x="608725" y="71778"/>
                </a:lnTo>
                <a:lnTo>
                  <a:pt x="621404" y="69083"/>
                </a:lnTo>
                <a:lnTo>
                  <a:pt x="588250" y="69083"/>
                </a:lnTo>
                <a:lnTo>
                  <a:pt x="588250" y="48100"/>
                </a:lnTo>
                <a:close/>
              </a:path>
              <a:path extrusionOk="0" h="226059" w="686435">
                <a:moveTo>
                  <a:pt x="620827" y="160253"/>
                </a:moveTo>
                <a:lnTo>
                  <a:pt x="590214" y="160253"/>
                </a:lnTo>
                <a:lnTo>
                  <a:pt x="597049" y="169953"/>
                </a:lnTo>
                <a:lnTo>
                  <a:pt x="606519" y="177294"/>
                </a:lnTo>
                <a:lnTo>
                  <a:pt x="618082" y="181943"/>
                </a:lnTo>
                <a:lnTo>
                  <a:pt x="631198" y="183567"/>
                </a:lnTo>
                <a:lnTo>
                  <a:pt x="654113" y="178766"/>
                </a:lnTo>
                <a:lnTo>
                  <a:pt x="671506" y="165039"/>
                </a:lnTo>
                <a:lnTo>
                  <a:pt x="673635" y="160867"/>
                </a:lnTo>
                <a:lnTo>
                  <a:pt x="623712" y="160867"/>
                </a:lnTo>
                <a:lnTo>
                  <a:pt x="620827" y="160253"/>
                </a:lnTo>
                <a:close/>
              </a:path>
              <a:path extrusionOk="0" h="226059" w="686435">
                <a:moveTo>
                  <a:pt x="673533" y="68592"/>
                </a:moveTo>
                <a:lnTo>
                  <a:pt x="623712" y="68592"/>
                </a:lnTo>
                <a:lnTo>
                  <a:pt x="638642" y="71744"/>
                </a:lnTo>
                <a:lnTo>
                  <a:pt x="649834" y="80832"/>
                </a:lnTo>
                <a:lnTo>
                  <a:pt x="656861" y="95303"/>
                </a:lnTo>
                <a:lnTo>
                  <a:pt x="659298" y="114606"/>
                </a:lnTo>
                <a:lnTo>
                  <a:pt x="659298" y="114852"/>
                </a:lnTo>
                <a:lnTo>
                  <a:pt x="656861" y="134103"/>
                </a:lnTo>
                <a:lnTo>
                  <a:pt x="649834" y="148581"/>
                </a:lnTo>
                <a:lnTo>
                  <a:pt x="638642" y="157697"/>
                </a:lnTo>
                <a:lnTo>
                  <a:pt x="623712" y="160867"/>
                </a:lnTo>
                <a:lnTo>
                  <a:pt x="673635" y="160867"/>
                </a:lnTo>
                <a:lnTo>
                  <a:pt x="682550" y="143396"/>
                </a:lnTo>
                <a:lnTo>
                  <a:pt x="686415" y="114852"/>
                </a:lnTo>
                <a:lnTo>
                  <a:pt x="686415" y="114606"/>
                </a:lnTo>
                <a:lnTo>
                  <a:pt x="682515" y="86146"/>
                </a:lnTo>
                <a:lnTo>
                  <a:pt x="673533" y="68592"/>
                </a:lnTo>
                <a:close/>
              </a:path>
              <a:path extrusionOk="0" h="226059" w="686435">
                <a:moveTo>
                  <a:pt x="631198" y="45769"/>
                </a:moveTo>
                <a:lnTo>
                  <a:pt x="618013" y="47358"/>
                </a:lnTo>
                <a:lnTo>
                  <a:pt x="606610" y="51950"/>
                </a:lnTo>
                <a:lnTo>
                  <a:pt x="597256" y="59280"/>
                </a:lnTo>
                <a:lnTo>
                  <a:pt x="590214" y="69083"/>
                </a:lnTo>
                <a:lnTo>
                  <a:pt x="621404" y="69083"/>
                </a:lnTo>
                <a:lnTo>
                  <a:pt x="623712" y="68592"/>
                </a:lnTo>
                <a:lnTo>
                  <a:pt x="673533" y="68592"/>
                </a:lnTo>
                <a:lnTo>
                  <a:pt x="671414" y="64451"/>
                </a:lnTo>
                <a:lnTo>
                  <a:pt x="654009" y="50623"/>
                </a:lnTo>
                <a:lnTo>
                  <a:pt x="631198" y="457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0" name="Google Shape;250;p18"/>
          <p:cNvSpPr/>
          <p:nvPr/>
        </p:nvSpPr>
        <p:spPr>
          <a:xfrm>
            <a:off x="686333" y="729602"/>
            <a:ext cx="292100" cy="186055"/>
          </a:xfrm>
          <a:custGeom>
            <a:rect b="b" l="l" r="r" t="t"/>
            <a:pathLst>
              <a:path extrusionOk="0" h="186055" w="292100">
                <a:moveTo>
                  <a:pt x="65402" y="0"/>
                </a:moveTo>
                <a:lnTo>
                  <a:pt x="37944" y="6451"/>
                </a:lnTo>
                <a:lnTo>
                  <a:pt x="17378" y="24924"/>
                </a:lnTo>
                <a:lnTo>
                  <a:pt x="4473" y="54096"/>
                </a:lnTo>
                <a:lnTo>
                  <a:pt x="0" y="92642"/>
                </a:lnTo>
                <a:lnTo>
                  <a:pt x="0" y="92888"/>
                </a:lnTo>
                <a:lnTo>
                  <a:pt x="4473" y="131454"/>
                </a:lnTo>
                <a:lnTo>
                  <a:pt x="17378" y="160667"/>
                </a:lnTo>
                <a:lnTo>
                  <a:pt x="37944" y="179183"/>
                </a:lnTo>
                <a:lnTo>
                  <a:pt x="65402" y="185653"/>
                </a:lnTo>
                <a:lnTo>
                  <a:pt x="92807" y="179183"/>
                </a:lnTo>
                <a:lnTo>
                  <a:pt x="110977" y="162830"/>
                </a:lnTo>
                <a:lnTo>
                  <a:pt x="65402" y="162830"/>
                </a:lnTo>
                <a:lnTo>
                  <a:pt x="49473" y="157993"/>
                </a:lnTo>
                <a:lnTo>
                  <a:pt x="37640" y="144102"/>
                </a:lnTo>
                <a:lnTo>
                  <a:pt x="30269" y="122090"/>
                </a:lnTo>
                <a:lnTo>
                  <a:pt x="27731" y="92888"/>
                </a:lnTo>
                <a:lnTo>
                  <a:pt x="27731" y="92642"/>
                </a:lnTo>
                <a:lnTo>
                  <a:pt x="30269" y="63479"/>
                </a:lnTo>
                <a:lnTo>
                  <a:pt x="37640" y="41551"/>
                </a:lnTo>
                <a:lnTo>
                  <a:pt x="49473" y="27745"/>
                </a:lnTo>
                <a:lnTo>
                  <a:pt x="65402" y="22946"/>
                </a:lnTo>
                <a:lnTo>
                  <a:pt x="111176" y="22946"/>
                </a:lnTo>
                <a:lnTo>
                  <a:pt x="92807" y="6451"/>
                </a:lnTo>
                <a:lnTo>
                  <a:pt x="65402" y="0"/>
                </a:lnTo>
                <a:close/>
              </a:path>
              <a:path extrusionOk="0" h="186055" w="292100">
                <a:moveTo>
                  <a:pt x="111176" y="22946"/>
                </a:moveTo>
                <a:lnTo>
                  <a:pt x="65402" y="22946"/>
                </a:lnTo>
                <a:lnTo>
                  <a:pt x="81279" y="27745"/>
                </a:lnTo>
                <a:lnTo>
                  <a:pt x="93118" y="41551"/>
                </a:lnTo>
                <a:lnTo>
                  <a:pt x="100516" y="63479"/>
                </a:lnTo>
                <a:lnTo>
                  <a:pt x="103072" y="92642"/>
                </a:lnTo>
                <a:lnTo>
                  <a:pt x="103072" y="92888"/>
                </a:lnTo>
                <a:lnTo>
                  <a:pt x="100516" y="122090"/>
                </a:lnTo>
                <a:lnTo>
                  <a:pt x="93118" y="144102"/>
                </a:lnTo>
                <a:lnTo>
                  <a:pt x="81279" y="157993"/>
                </a:lnTo>
                <a:lnTo>
                  <a:pt x="65402" y="162830"/>
                </a:lnTo>
                <a:lnTo>
                  <a:pt x="110977" y="162830"/>
                </a:lnTo>
                <a:lnTo>
                  <a:pt x="113380" y="160667"/>
                </a:lnTo>
                <a:lnTo>
                  <a:pt x="126314" y="131454"/>
                </a:lnTo>
                <a:lnTo>
                  <a:pt x="130804" y="92888"/>
                </a:lnTo>
                <a:lnTo>
                  <a:pt x="130804" y="92642"/>
                </a:lnTo>
                <a:lnTo>
                  <a:pt x="126314" y="54096"/>
                </a:lnTo>
                <a:lnTo>
                  <a:pt x="113380" y="24924"/>
                </a:lnTo>
                <a:lnTo>
                  <a:pt x="111176" y="22946"/>
                </a:lnTo>
                <a:close/>
              </a:path>
              <a:path extrusionOk="0" h="186055" w="292100">
                <a:moveTo>
                  <a:pt x="189089" y="133135"/>
                </a:moveTo>
                <a:lnTo>
                  <a:pt x="162830" y="133135"/>
                </a:lnTo>
                <a:lnTo>
                  <a:pt x="162953" y="134608"/>
                </a:lnTo>
                <a:lnTo>
                  <a:pt x="168745" y="154803"/>
                </a:lnTo>
                <a:lnTo>
                  <a:pt x="182049" y="170637"/>
                </a:lnTo>
                <a:lnTo>
                  <a:pt x="202002" y="180973"/>
                </a:lnTo>
                <a:lnTo>
                  <a:pt x="227742" y="184672"/>
                </a:lnTo>
                <a:lnTo>
                  <a:pt x="253609" y="180784"/>
                </a:lnTo>
                <a:lnTo>
                  <a:pt x="273909" y="169947"/>
                </a:lnTo>
                <a:lnTo>
                  <a:pt x="280499" y="161726"/>
                </a:lnTo>
                <a:lnTo>
                  <a:pt x="227742" y="161726"/>
                </a:lnTo>
                <a:lnTo>
                  <a:pt x="212696" y="159711"/>
                </a:lnTo>
                <a:lnTo>
                  <a:pt x="200884" y="154072"/>
                </a:lnTo>
                <a:lnTo>
                  <a:pt x="192868" y="145419"/>
                </a:lnTo>
                <a:lnTo>
                  <a:pt x="189212" y="134362"/>
                </a:lnTo>
                <a:lnTo>
                  <a:pt x="189089" y="133135"/>
                </a:lnTo>
                <a:close/>
              </a:path>
              <a:path extrusionOk="0" h="186055" w="292100">
                <a:moveTo>
                  <a:pt x="277669" y="23559"/>
                </a:moveTo>
                <a:lnTo>
                  <a:pt x="227496" y="23559"/>
                </a:lnTo>
                <a:lnTo>
                  <a:pt x="240861" y="25400"/>
                </a:lnTo>
                <a:lnTo>
                  <a:pt x="250764" y="30737"/>
                </a:lnTo>
                <a:lnTo>
                  <a:pt x="256917" y="39296"/>
                </a:lnTo>
                <a:lnTo>
                  <a:pt x="258987" y="50554"/>
                </a:lnTo>
                <a:lnTo>
                  <a:pt x="259032" y="51045"/>
                </a:lnTo>
                <a:lnTo>
                  <a:pt x="256568" y="62411"/>
                </a:lnTo>
                <a:lnTo>
                  <a:pt x="249629" y="71384"/>
                </a:lnTo>
                <a:lnTo>
                  <a:pt x="238895" y="77274"/>
                </a:lnTo>
                <a:lnTo>
                  <a:pt x="225042" y="79390"/>
                </a:lnTo>
                <a:lnTo>
                  <a:pt x="204305" y="79390"/>
                </a:lnTo>
                <a:lnTo>
                  <a:pt x="204305" y="100741"/>
                </a:lnTo>
                <a:lnTo>
                  <a:pt x="225901" y="100741"/>
                </a:lnTo>
                <a:lnTo>
                  <a:pt x="241783" y="102798"/>
                </a:lnTo>
                <a:lnTo>
                  <a:pt x="253755" y="108824"/>
                </a:lnTo>
                <a:lnTo>
                  <a:pt x="261309" y="118600"/>
                </a:lnTo>
                <a:lnTo>
                  <a:pt x="263939" y="131908"/>
                </a:lnTo>
                <a:lnTo>
                  <a:pt x="263886" y="132399"/>
                </a:lnTo>
                <a:lnTo>
                  <a:pt x="261320" y="144125"/>
                </a:lnTo>
                <a:lnTo>
                  <a:pt x="253939" y="153474"/>
                </a:lnTo>
                <a:lnTo>
                  <a:pt x="242508" y="159555"/>
                </a:lnTo>
                <a:lnTo>
                  <a:pt x="227742" y="161726"/>
                </a:lnTo>
                <a:lnTo>
                  <a:pt x="280499" y="161726"/>
                </a:lnTo>
                <a:lnTo>
                  <a:pt x="287169" y="153405"/>
                </a:lnTo>
                <a:lnTo>
                  <a:pt x="291917" y="132399"/>
                </a:lnTo>
                <a:lnTo>
                  <a:pt x="291871" y="131908"/>
                </a:lnTo>
                <a:lnTo>
                  <a:pt x="288788" y="115333"/>
                </a:lnTo>
                <a:lnTo>
                  <a:pt x="279953" y="102321"/>
                </a:lnTo>
                <a:lnTo>
                  <a:pt x="266240" y="93519"/>
                </a:lnTo>
                <a:lnTo>
                  <a:pt x="248478" y="89329"/>
                </a:lnTo>
                <a:lnTo>
                  <a:pt x="248478" y="88716"/>
                </a:lnTo>
                <a:lnTo>
                  <a:pt x="263418" y="83447"/>
                </a:lnTo>
                <a:lnTo>
                  <a:pt x="275228" y="74635"/>
                </a:lnTo>
                <a:lnTo>
                  <a:pt x="282989" y="62557"/>
                </a:lnTo>
                <a:lnTo>
                  <a:pt x="285781" y="47487"/>
                </a:lnTo>
                <a:lnTo>
                  <a:pt x="285781" y="47241"/>
                </a:lnTo>
                <a:lnTo>
                  <a:pt x="281626" y="28470"/>
                </a:lnTo>
                <a:lnTo>
                  <a:pt x="277669" y="23559"/>
                </a:lnTo>
                <a:close/>
              </a:path>
              <a:path extrusionOk="0" h="186055" w="292100">
                <a:moveTo>
                  <a:pt x="227496" y="982"/>
                </a:moveTo>
                <a:lnTo>
                  <a:pt x="185101" y="14587"/>
                </a:lnTo>
                <a:lnTo>
                  <a:pt x="166633" y="50554"/>
                </a:lnTo>
                <a:lnTo>
                  <a:pt x="166511" y="51904"/>
                </a:lnTo>
                <a:lnTo>
                  <a:pt x="192280" y="51904"/>
                </a:lnTo>
                <a:lnTo>
                  <a:pt x="192402" y="50677"/>
                </a:lnTo>
                <a:lnTo>
                  <a:pt x="195849" y="39400"/>
                </a:lnTo>
                <a:lnTo>
                  <a:pt x="203231" y="30860"/>
                </a:lnTo>
                <a:lnTo>
                  <a:pt x="213971" y="25450"/>
                </a:lnTo>
                <a:lnTo>
                  <a:pt x="227496" y="23559"/>
                </a:lnTo>
                <a:lnTo>
                  <a:pt x="277669" y="23559"/>
                </a:lnTo>
                <a:lnTo>
                  <a:pt x="269844" y="13850"/>
                </a:lnTo>
                <a:lnTo>
                  <a:pt x="251460" y="4362"/>
                </a:lnTo>
                <a:lnTo>
                  <a:pt x="227496" y="982"/>
                </a:lnTo>
                <a:close/>
              </a:path>
            </a:pathLst>
          </a:custGeom>
          <a:solidFill>
            <a:srgbClr val="795AF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1" name="Google Shape;251;p18"/>
          <p:cNvSpPr/>
          <p:nvPr/>
        </p:nvSpPr>
        <p:spPr>
          <a:xfrm>
            <a:off x="1162268" y="743432"/>
            <a:ext cx="10795" cy="157480"/>
          </a:xfrm>
          <a:custGeom>
            <a:rect b="b" l="l" r="r" t="t"/>
            <a:pathLst>
              <a:path extrusionOk="0" h="157480" w="10794">
                <a:moveTo>
                  <a:pt x="10470" y="5235"/>
                </a:moveTo>
                <a:lnTo>
                  <a:pt x="10470" y="2343"/>
                </a:lnTo>
                <a:lnTo>
                  <a:pt x="8126" y="0"/>
                </a:lnTo>
                <a:lnTo>
                  <a:pt x="2344" y="0"/>
                </a:lnTo>
                <a:lnTo>
                  <a:pt x="0" y="2343"/>
                </a:lnTo>
                <a:lnTo>
                  <a:pt x="0" y="5235"/>
                </a:lnTo>
                <a:lnTo>
                  <a:pt x="10470" y="5235"/>
                </a:lnTo>
                <a:close/>
              </a:path>
              <a:path extrusionOk="0" h="157480" w="10794">
                <a:moveTo>
                  <a:pt x="10470" y="151827"/>
                </a:moveTo>
                <a:lnTo>
                  <a:pt x="10470" y="5235"/>
                </a:lnTo>
                <a:lnTo>
                  <a:pt x="0" y="5235"/>
                </a:lnTo>
                <a:lnTo>
                  <a:pt x="0" y="151827"/>
                </a:lnTo>
                <a:lnTo>
                  <a:pt x="10470" y="151827"/>
                </a:lnTo>
                <a:close/>
              </a:path>
              <a:path extrusionOk="0" h="157480" w="10794">
                <a:moveTo>
                  <a:pt x="10470" y="154718"/>
                </a:moveTo>
                <a:lnTo>
                  <a:pt x="10470" y="151827"/>
                </a:lnTo>
                <a:lnTo>
                  <a:pt x="0" y="151827"/>
                </a:lnTo>
                <a:lnTo>
                  <a:pt x="0" y="154718"/>
                </a:lnTo>
                <a:lnTo>
                  <a:pt x="2344" y="157063"/>
                </a:lnTo>
                <a:lnTo>
                  <a:pt x="8126" y="157063"/>
                </a:lnTo>
                <a:lnTo>
                  <a:pt x="10470" y="154718"/>
                </a:lnTo>
                <a:close/>
              </a:path>
            </a:pathLst>
          </a:custGeom>
          <a:solidFill>
            <a:srgbClr val="000000">
              <a:alpha val="46666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2" name="Google Shape;252;p18"/>
          <p:cNvSpPr/>
          <p:nvPr/>
        </p:nvSpPr>
        <p:spPr>
          <a:xfrm>
            <a:off x="8765811" y="2270518"/>
            <a:ext cx="2595880" cy="469265"/>
          </a:xfrm>
          <a:custGeom>
            <a:rect b="b" l="l" r="r" t="t"/>
            <a:pathLst>
              <a:path extrusionOk="0" h="469264" w="2595879">
                <a:moveTo>
                  <a:pt x="80011" y="20703"/>
                </a:moveTo>
                <a:lnTo>
                  <a:pt x="0" y="20703"/>
                </a:lnTo>
                <a:lnTo>
                  <a:pt x="0" y="309262"/>
                </a:lnTo>
                <a:lnTo>
                  <a:pt x="5772" y="354048"/>
                </a:lnTo>
                <a:lnTo>
                  <a:pt x="22453" y="392868"/>
                </a:lnTo>
                <a:lnTo>
                  <a:pt x="49090" y="424750"/>
                </a:lnTo>
                <a:lnTo>
                  <a:pt x="84732" y="448725"/>
                </a:lnTo>
                <a:lnTo>
                  <a:pt x="128425" y="463821"/>
                </a:lnTo>
                <a:lnTo>
                  <a:pt x="179217" y="469069"/>
                </a:lnTo>
                <a:lnTo>
                  <a:pt x="229859" y="463821"/>
                </a:lnTo>
                <a:lnTo>
                  <a:pt x="273510" y="448725"/>
                </a:lnTo>
                <a:lnTo>
                  <a:pt x="309181" y="424750"/>
                </a:lnTo>
                <a:lnTo>
                  <a:pt x="331851" y="397684"/>
                </a:lnTo>
                <a:lnTo>
                  <a:pt x="179217" y="397684"/>
                </a:lnTo>
                <a:lnTo>
                  <a:pt x="138058" y="390618"/>
                </a:lnTo>
                <a:lnTo>
                  <a:pt x="106807" y="370915"/>
                </a:lnTo>
                <a:lnTo>
                  <a:pt x="86959" y="340820"/>
                </a:lnTo>
                <a:lnTo>
                  <a:pt x="80011" y="302576"/>
                </a:lnTo>
                <a:lnTo>
                  <a:pt x="80011" y="20703"/>
                </a:lnTo>
                <a:close/>
              </a:path>
              <a:path extrusionOk="0" h="469264" w="2595879">
                <a:moveTo>
                  <a:pt x="358434" y="20703"/>
                </a:moveTo>
                <a:lnTo>
                  <a:pt x="278422" y="20703"/>
                </a:lnTo>
                <a:lnTo>
                  <a:pt x="278422" y="302576"/>
                </a:lnTo>
                <a:lnTo>
                  <a:pt x="271444" y="340820"/>
                </a:lnTo>
                <a:lnTo>
                  <a:pt x="251545" y="370915"/>
                </a:lnTo>
                <a:lnTo>
                  <a:pt x="220284" y="390618"/>
                </a:lnTo>
                <a:lnTo>
                  <a:pt x="179217" y="397684"/>
                </a:lnTo>
                <a:lnTo>
                  <a:pt x="331851" y="397684"/>
                </a:lnTo>
                <a:lnTo>
                  <a:pt x="335885" y="392868"/>
                </a:lnTo>
                <a:lnTo>
                  <a:pt x="352632" y="354048"/>
                </a:lnTo>
                <a:lnTo>
                  <a:pt x="358434" y="309262"/>
                </a:lnTo>
                <a:lnTo>
                  <a:pt x="358434" y="20703"/>
                </a:lnTo>
                <a:close/>
              </a:path>
              <a:path extrusionOk="0" h="469264" w="2595879">
                <a:moveTo>
                  <a:pt x="503414" y="364688"/>
                </a:moveTo>
                <a:lnTo>
                  <a:pt x="427285" y="372020"/>
                </a:lnTo>
                <a:lnTo>
                  <a:pt x="442152" y="412808"/>
                </a:lnTo>
                <a:lnTo>
                  <a:pt x="471496" y="443243"/>
                </a:lnTo>
                <a:lnTo>
                  <a:pt x="514265" y="462276"/>
                </a:lnTo>
                <a:lnTo>
                  <a:pt x="569408" y="468853"/>
                </a:lnTo>
                <a:lnTo>
                  <a:pt x="626421" y="461167"/>
                </a:lnTo>
                <a:lnTo>
                  <a:pt x="671121" y="439550"/>
                </a:lnTo>
                <a:lnTo>
                  <a:pt x="696998" y="409977"/>
                </a:lnTo>
                <a:lnTo>
                  <a:pt x="569193" y="409977"/>
                </a:lnTo>
                <a:lnTo>
                  <a:pt x="544751" y="407086"/>
                </a:lnTo>
                <a:lnTo>
                  <a:pt x="525385" y="398493"/>
                </a:lnTo>
                <a:lnTo>
                  <a:pt x="511478" y="384320"/>
                </a:lnTo>
                <a:lnTo>
                  <a:pt x="503414" y="364688"/>
                </a:lnTo>
                <a:close/>
              </a:path>
              <a:path extrusionOk="0" h="469264" w="2595879">
                <a:moveTo>
                  <a:pt x="570486" y="126810"/>
                </a:moveTo>
                <a:lnTo>
                  <a:pt x="515866" y="133900"/>
                </a:lnTo>
                <a:lnTo>
                  <a:pt x="473518" y="154092"/>
                </a:lnTo>
                <a:lnTo>
                  <a:pt x="446173" y="185767"/>
                </a:lnTo>
                <a:lnTo>
                  <a:pt x="436559" y="227310"/>
                </a:lnTo>
                <a:lnTo>
                  <a:pt x="442078" y="260431"/>
                </a:lnTo>
                <a:lnTo>
                  <a:pt x="459203" y="287183"/>
                </a:lnTo>
                <a:lnTo>
                  <a:pt x="488298" y="307345"/>
                </a:lnTo>
                <a:lnTo>
                  <a:pt x="529726" y="320692"/>
                </a:lnTo>
                <a:lnTo>
                  <a:pt x="586230" y="332554"/>
                </a:lnTo>
                <a:lnTo>
                  <a:pt x="606034" y="338633"/>
                </a:lnTo>
                <a:lnTo>
                  <a:pt x="619954" y="346895"/>
                </a:lnTo>
                <a:lnTo>
                  <a:pt x="628173" y="357423"/>
                </a:lnTo>
                <a:lnTo>
                  <a:pt x="630872" y="370295"/>
                </a:lnTo>
                <a:lnTo>
                  <a:pt x="626451" y="386049"/>
                </a:lnTo>
                <a:lnTo>
                  <a:pt x="613943" y="398628"/>
                </a:lnTo>
                <a:lnTo>
                  <a:pt x="594479" y="406961"/>
                </a:lnTo>
                <a:lnTo>
                  <a:pt x="569193" y="409977"/>
                </a:lnTo>
                <a:lnTo>
                  <a:pt x="696998" y="409977"/>
                </a:lnTo>
                <a:lnTo>
                  <a:pt x="700333" y="406166"/>
                </a:lnTo>
                <a:lnTo>
                  <a:pt x="710884" y="363178"/>
                </a:lnTo>
                <a:lnTo>
                  <a:pt x="705030" y="331145"/>
                </a:lnTo>
                <a:lnTo>
                  <a:pt x="687673" y="305704"/>
                </a:lnTo>
                <a:lnTo>
                  <a:pt x="658629" y="286570"/>
                </a:lnTo>
                <a:lnTo>
                  <a:pt x="617717" y="273462"/>
                </a:lnTo>
                <a:lnTo>
                  <a:pt x="561213" y="261385"/>
                </a:lnTo>
                <a:lnTo>
                  <a:pt x="539676" y="254901"/>
                </a:lnTo>
                <a:lnTo>
                  <a:pt x="525115" y="246557"/>
                </a:lnTo>
                <a:lnTo>
                  <a:pt x="516903" y="236030"/>
                </a:lnTo>
                <a:lnTo>
                  <a:pt x="514413" y="222996"/>
                </a:lnTo>
                <a:lnTo>
                  <a:pt x="518672" y="207603"/>
                </a:lnTo>
                <a:lnTo>
                  <a:pt x="530696" y="195607"/>
                </a:lnTo>
                <a:lnTo>
                  <a:pt x="548865" y="187816"/>
                </a:lnTo>
                <a:lnTo>
                  <a:pt x="571564" y="185039"/>
                </a:lnTo>
                <a:lnTo>
                  <a:pt x="690971" y="185039"/>
                </a:lnTo>
                <a:lnTo>
                  <a:pt x="689310" y="180672"/>
                </a:lnTo>
                <a:lnTo>
                  <a:pt x="662197" y="151719"/>
                </a:lnTo>
                <a:lnTo>
                  <a:pt x="622549" y="133280"/>
                </a:lnTo>
                <a:lnTo>
                  <a:pt x="570486" y="126810"/>
                </a:lnTo>
                <a:close/>
              </a:path>
              <a:path extrusionOk="0" h="469264" w="2595879">
                <a:moveTo>
                  <a:pt x="690971" y="185039"/>
                </a:moveTo>
                <a:lnTo>
                  <a:pt x="571564" y="185039"/>
                </a:lnTo>
                <a:lnTo>
                  <a:pt x="595446" y="188446"/>
                </a:lnTo>
                <a:lnTo>
                  <a:pt x="613323" y="197575"/>
                </a:lnTo>
                <a:lnTo>
                  <a:pt x="625579" y="210788"/>
                </a:lnTo>
                <a:lnTo>
                  <a:pt x="632598" y="226447"/>
                </a:lnTo>
                <a:lnTo>
                  <a:pt x="703766" y="218683"/>
                </a:lnTo>
                <a:lnTo>
                  <a:pt x="690971" y="185039"/>
                </a:lnTo>
                <a:close/>
              </a:path>
              <a:path extrusionOk="0" h="469264" w="2595879">
                <a:moveTo>
                  <a:pt x="917814" y="126810"/>
                </a:moveTo>
                <a:lnTo>
                  <a:pt x="873252" y="132444"/>
                </a:lnTo>
                <a:lnTo>
                  <a:pt x="834991" y="148656"/>
                </a:lnTo>
                <a:lnTo>
                  <a:pt x="803835" y="174418"/>
                </a:lnTo>
                <a:lnTo>
                  <a:pt x="780587" y="208699"/>
                </a:lnTo>
                <a:lnTo>
                  <a:pt x="766050" y="250468"/>
                </a:lnTo>
                <a:lnTo>
                  <a:pt x="761025" y="298694"/>
                </a:lnTo>
                <a:lnTo>
                  <a:pt x="766009" y="347393"/>
                </a:lnTo>
                <a:lnTo>
                  <a:pt x="780547" y="389010"/>
                </a:lnTo>
                <a:lnTo>
                  <a:pt x="804024" y="422755"/>
                </a:lnTo>
                <a:lnTo>
                  <a:pt x="835822" y="447838"/>
                </a:lnTo>
                <a:lnTo>
                  <a:pt x="875323" y="463468"/>
                </a:lnTo>
                <a:lnTo>
                  <a:pt x="921912" y="468853"/>
                </a:lnTo>
                <a:lnTo>
                  <a:pt x="975053" y="462057"/>
                </a:lnTo>
                <a:lnTo>
                  <a:pt x="1017720" y="442785"/>
                </a:lnTo>
                <a:lnTo>
                  <a:pt x="1048498" y="412717"/>
                </a:lnTo>
                <a:lnTo>
                  <a:pt x="1050585" y="408036"/>
                </a:lnTo>
                <a:lnTo>
                  <a:pt x="922990" y="408036"/>
                </a:lnTo>
                <a:lnTo>
                  <a:pt x="888582" y="401961"/>
                </a:lnTo>
                <a:lnTo>
                  <a:pt x="862038" y="384340"/>
                </a:lnTo>
                <a:lnTo>
                  <a:pt x="844835" y="356085"/>
                </a:lnTo>
                <a:lnTo>
                  <a:pt x="838449" y="318104"/>
                </a:lnTo>
                <a:lnTo>
                  <a:pt x="1069208" y="318104"/>
                </a:lnTo>
                <a:lnTo>
                  <a:pt x="1069208" y="294166"/>
                </a:lnTo>
                <a:lnTo>
                  <a:pt x="1066189" y="265482"/>
                </a:lnTo>
                <a:lnTo>
                  <a:pt x="838665" y="265482"/>
                </a:lnTo>
                <a:lnTo>
                  <a:pt x="845651" y="235484"/>
                </a:lnTo>
                <a:lnTo>
                  <a:pt x="862200" y="210703"/>
                </a:lnTo>
                <a:lnTo>
                  <a:pt x="887038" y="193848"/>
                </a:lnTo>
                <a:lnTo>
                  <a:pt x="918892" y="187627"/>
                </a:lnTo>
                <a:lnTo>
                  <a:pt x="1039520" y="187627"/>
                </a:lnTo>
                <a:lnTo>
                  <a:pt x="1024081" y="166897"/>
                </a:lnTo>
                <a:lnTo>
                  <a:pt x="993296" y="144367"/>
                </a:lnTo>
                <a:lnTo>
                  <a:pt x="957335" y="131135"/>
                </a:lnTo>
                <a:lnTo>
                  <a:pt x="917814" y="126810"/>
                </a:lnTo>
                <a:close/>
              </a:path>
              <a:path extrusionOk="0" h="469264" w="2595879">
                <a:moveTo>
                  <a:pt x="993081" y="365335"/>
                </a:moveTo>
                <a:lnTo>
                  <a:pt x="982402" y="383835"/>
                </a:lnTo>
                <a:lnTo>
                  <a:pt x="966689" y="397199"/>
                </a:lnTo>
                <a:lnTo>
                  <a:pt x="946649" y="405307"/>
                </a:lnTo>
                <a:lnTo>
                  <a:pt x="922990" y="408036"/>
                </a:lnTo>
                <a:lnTo>
                  <a:pt x="1050585" y="408036"/>
                </a:lnTo>
                <a:lnTo>
                  <a:pt x="1065972" y="373530"/>
                </a:lnTo>
                <a:lnTo>
                  <a:pt x="993081" y="365335"/>
                </a:lnTo>
                <a:close/>
              </a:path>
              <a:path extrusionOk="0" h="469264" w="2595879">
                <a:moveTo>
                  <a:pt x="1039520" y="187627"/>
                </a:moveTo>
                <a:lnTo>
                  <a:pt x="918892" y="187627"/>
                </a:lnTo>
                <a:lnTo>
                  <a:pt x="949550" y="193454"/>
                </a:lnTo>
                <a:lnTo>
                  <a:pt x="973294" y="209652"/>
                </a:lnTo>
                <a:lnTo>
                  <a:pt x="988707" y="234302"/>
                </a:lnTo>
                <a:lnTo>
                  <a:pt x="994374" y="265482"/>
                </a:lnTo>
                <a:lnTo>
                  <a:pt x="1066189" y="265482"/>
                </a:lnTo>
                <a:lnTo>
                  <a:pt x="1063655" y="241406"/>
                </a:lnTo>
                <a:lnTo>
                  <a:pt x="1048073" y="199113"/>
                </a:lnTo>
                <a:lnTo>
                  <a:pt x="1039520" y="187627"/>
                </a:lnTo>
                <a:close/>
              </a:path>
              <a:path extrusionOk="0" h="469264" w="2595879">
                <a:moveTo>
                  <a:pt x="1210952" y="131123"/>
                </a:moveTo>
                <a:lnTo>
                  <a:pt x="1135258" y="131123"/>
                </a:lnTo>
                <a:lnTo>
                  <a:pt x="1135258" y="462383"/>
                </a:lnTo>
                <a:lnTo>
                  <a:pt x="1213329" y="462383"/>
                </a:lnTo>
                <a:lnTo>
                  <a:pt x="1213329" y="267639"/>
                </a:lnTo>
                <a:lnTo>
                  <a:pt x="1218953" y="238676"/>
                </a:lnTo>
                <a:lnTo>
                  <a:pt x="1234546" y="215960"/>
                </a:lnTo>
                <a:lnTo>
                  <a:pt x="1258183" y="201130"/>
                </a:lnTo>
                <a:lnTo>
                  <a:pt x="1287944" y="195823"/>
                </a:lnTo>
                <a:lnTo>
                  <a:pt x="1324184" y="195823"/>
                </a:lnTo>
                <a:lnTo>
                  <a:pt x="1324184" y="186333"/>
                </a:lnTo>
                <a:lnTo>
                  <a:pt x="1210952" y="186333"/>
                </a:lnTo>
                <a:lnTo>
                  <a:pt x="1210952" y="131123"/>
                </a:lnTo>
                <a:close/>
              </a:path>
              <a:path extrusionOk="0" h="469264" w="2595879">
                <a:moveTo>
                  <a:pt x="1324184" y="195823"/>
                </a:moveTo>
                <a:lnTo>
                  <a:pt x="1287944" y="195823"/>
                </a:lnTo>
                <a:lnTo>
                  <a:pt x="1298219" y="196227"/>
                </a:lnTo>
                <a:lnTo>
                  <a:pt x="1308491" y="197278"/>
                </a:lnTo>
                <a:lnTo>
                  <a:pt x="1317550" y="198734"/>
                </a:lnTo>
                <a:lnTo>
                  <a:pt x="1324184" y="200352"/>
                </a:lnTo>
                <a:lnTo>
                  <a:pt x="1324184" y="195823"/>
                </a:lnTo>
                <a:close/>
              </a:path>
              <a:path extrusionOk="0" h="469264" w="2595879">
                <a:moveTo>
                  <a:pt x="1296143" y="126379"/>
                </a:moveTo>
                <a:lnTo>
                  <a:pt x="1269057" y="130348"/>
                </a:lnTo>
                <a:lnTo>
                  <a:pt x="1245569" y="141960"/>
                </a:lnTo>
                <a:lnTo>
                  <a:pt x="1226934" y="160770"/>
                </a:lnTo>
                <a:lnTo>
                  <a:pt x="1214407" y="186333"/>
                </a:lnTo>
                <a:lnTo>
                  <a:pt x="1324184" y="186333"/>
                </a:lnTo>
                <a:lnTo>
                  <a:pt x="1324184" y="128535"/>
                </a:lnTo>
                <a:lnTo>
                  <a:pt x="1318012" y="127652"/>
                </a:lnTo>
                <a:lnTo>
                  <a:pt x="1310729" y="126972"/>
                </a:lnTo>
                <a:lnTo>
                  <a:pt x="1303163" y="126534"/>
                </a:lnTo>
                <a:lnTo>
                  <a:pt x="1296143" y="126379"/>
                </a:lnTo>
                <a:close/>
              </a:path>
              <a:path extrusionOk="0" h="469264" w="2595879">
                <a:moveTo>
                  <a:pt x="1492828" y="191509"/>
                </a:moveTo>
                <a:lnTo>
                  <a:pt x="1414757" y="191509"/>
                </a:lnTo>
                <a:lnTo>
                  <a:pt x="1414757" y="462383"/>
                </a:lnTo>
                <a:lnTo>
                  <a:pt x="1492828" y="462383"/>
                </a:lnTo>
                <a:lnTo>
                  <a:pt x="1492828" y="191509"/>
                </a:lnTo>
                <a:close/>
              </a:path>
              <a:path extrusionOk="0" h="469264" w="2595879">
                <a:moveTo>
                  <a:pt x="1561622" y="131123"/>
                </a:moveTo>
                <a:lnTo>
                  <a:pt x="1365806" y="131123"/>
                </a:lnTo>
                <a:lnTo>
                  <a:pt x="1365806" y="191509"/>
                </a:lnTo>
                <a:lnTo>
                  <a:pt x="1561622" y="191509"/>
                </a:lnTo>
                <a:lnTo>
                  <a:pt x="1561622" y="131123"/>
                </a:lnTo>
                <a:close/>
              </a:path>
              <a:path extrusionOk="0" h="469264" w="2595879">
                <a:moveTo>
                  <a:pt x="1518283" y="0"/>
                </a:moveTo>
                <a:lnTo>
                  <a:pt x="1477811" y="6200"/>
                </a:lnTo>
                <a:lnTo>
                  <a:pt x="1444924" y="24855"/>
                </a:lnTo>
                <a:lnTo>
                  <a:pt x="1422835" y="56045"/>
                </a:lnTo>
                <a:lnTo>
                  <a:pt x="1414757" y="99852"/>
                </a:lnTo>
                <a:lnTo>
                  <a:pt x="1414757" y="131123"/>
                </a:lnTo>
                <a:lnTo>
                  <a:pt x="1492828" y="131123"/>
                </a:lnTo>
                <a:lnTo>
                  <a:pt x="1492828" y="105028"/>
                </a:lnTo>
                <a:lnTo>
                  <a:pt x="1494968" y="87808"/>
                </a:lnTo>
                <a:lnTo>
                  <a:pt x="1501859" y="75158"/>
                </a:lnTo>
                <a:lnTo>
                  <a:pt x="1514209" y="67360"/>
                </a:lnTo>
                <a:lnTo>
                  <a:pt x="1532722" y="64698"/>
                </a:lnTo>
                <a:lnTo>
                  <a:pt x="1563079" y="64698"/>
                </a:lnTo>
                <a:lnTo>
                  <a:pt x="1577590" y="9057"/>
                </a:lnTo>
                <a:lnTo>
                  <a:pt x="1567837" y="6186"/>
                </a:lnTo>
                <a:lnTo>
                  <a:pt x="1554243" y="3234"/>
                </a:lnTo>
                <a:lnTo>
                  <a:pt x="1537495" y="930"/>
                </a:lnTo>
                <a:lnTo>
                  <a:pt x="1518283" y="0"/>
                </a:lnTo>
                <a:close/>
              </a:path>
              <a:path extrusionOk="0" h="469264" w="2595879">
                <a:moveTo>
                  <a:pt x="1563079" y="64698"/>
                </a:moveTo>
                <a:lnTo>
                  <a:pt x="1532722" y="64698"/>
                </a:lnTo>
                <a:lnTo>
                  <a:pt x="1541548" y="65167"/>
                </a:lnTo>
                <a:lnTo>
                  <a:pt x="1549465" y="66343"/>
                </a:lnTo>
                <a:lnTo>
                  <a:pt x="1556291" y="67883"/>
                </a:lnTo>
                <a:lnTo>
                  <a:pt x="1561842" y="69443"/>
                </a:lnTo>
                <a:lnTo>
                  <a:pt x="1563079" y="64698"/>
                </a:lnTo>
                <a:close/>
              </a:path>
              <a:path extrusionOk="0" h="469264" w="2595879">
                <a:moveTo>
                  <a:pt x="1700843" y="20703"/>
                </a:moveTo>
                <a:lnTo>
                  <a:pt x="1622772" y="20703"/>
                </a:lnTo>
                <a:lnTo>
                  <a:pt x="1622772" y="462383"/>
                </a:lnTo>
                <a:lnTo>
                  <a:pt x="1700843" y="462383"/>
                </a:lnTo>
                <a:lnTo>
                  <a:pt x="1700843" y="20703"/>
                </a:lnTo>
                <a:close/>
              </a:path>
              <a:path extrusionOk="0" h="469264" w="2595879">
                <a:moveTo>
                  <a:pt x="1925611" y="126810"/>
                </a:moveTo>
                <a:lnTo>
                  <a:pt x="1880157" y="132366"/>
                </a:lnTo>
                <a:lnTo>
                  <a:pt x="1841328" y="148393"/>
                </a:lnTo>
                <a:lnTo>
                  <a:pt x="1809855" y="173933"/>
                </a:lnTo>
                <a:lnTo>
                  <a:pt x="1786469" y="208028"/>
                </a:lnTo>
                <a:lnTo>
                  <a:pt x="1771901" y="249719"/>
                </a:lnTo>
                <a:lnTo>
                  <a:pt x="1766883" y="298047"/>
                </a:lnTo>
                <a:lnTo>
                  <a:pt x="1771901" y="346269"/>
                </a:lnTo>
                <a:lnTo>
                  <a:pt x="1786469" y="387860"/>
                </a:lnTo>
                <a:lnTo>
                  <a:pt x="1809855" y="421866"/>
                </a:lnTo>
                <a:lnTo>
                  <a:pt x="1841328" y="447335"/>
                </a:lnTo>
                <a:lnTo>
                  <a:pt x="1880157" y="463315"/>
                </a:lnTo>
                <a:lnTo>
                  <a:pt x="1925611" y="468853"/>
                </a:lnTo>
                <a:lnTo>
                  <a:pt x="1971068" y="463315"/>
                </a:lnTo>
                <a:lnTo>
                  <a:pt x="2009898" y="447335"/>
                </a:lnTo>
                <a:lnTo>
                  <a:pt x="2041370" y="421866"/>
                </a:lnTo>
                <a:lnTo>
                  <a:pt x="2052067" y="406311"/>
                </a:lnTo>
                <a:lnTo>
                  <a:pt x="1926051" y="406311"/>
                </a:lnTo>
                <a:lnTo>
                  <a:pt x="1890891" y="397883"/>
                </a:lnTo>
                <a:lnTo>
                  <a:pt x="1865902" y="374797"/>
                </a:lnTo>
                <a:lnTo>
                  <a:pt x="1850983" y="340348"/>
                </a:lnTo>
                <a:lnTo>
                  <a:pt x="1846032" y="297832"/>
                </a:lnTo>
                <a:lnTo>
                  <a:pt x="1850983" y="255214"/>
                </a:lnTo>
                <a:lnTo>
                  <a:pt x="1865902" y="220543"/>
                </a:lnTo>
                <a:lnTo>
                  <a:pt x="1890891" y="197235"/>
                </a:lnTo>
                <a:lnTo>
                  <a:pt x="1926051" y="188706"/>
                </a:lnTo>
                <a:lnTo>
                  <a:pt x="2051503" y="188706"/>
                </a:lnTo>
                <a:lnTo>
                  <a:pt x="2041370" y="173933"/>
                </a:lnTo>
                <a:lnTo>
                  <a:pt x="2009898" y="148393"/>
                </a:lnTo>
                <a:lnTo>
                  <a:pt x="1971068" y="132366"/>
                </a:lnTo>
                <a:lnTo>
                  <a:pt x="1925611" y="126810"/>
                </a:lnTo>
                <a:close/>
              </a:path>
              <a:path extrusionOk="0" h="469264" w="2595879">
                <a:moveTo>
                  <a:pt x="2051503" y="188706"/>
                </a:moveTo>
                <a:lnTo>
                  <a:pt x="1926051" y="188706"/>
                </a:lnTo>
                <a:lnTo>
                  <a:pt x="1960706" y="197235"/>
                </a:lnTo>
                <a:lnTo>
                  <a:pt x="1985434" y="220543"/>
                </a:lnTo>
                <a:lnTo>
                  <a:pt x="2000254" y="255214"/>
                </a:lnTo>
                <a:lnTo>
                  <a:pt x="2005190" y="297832"/>
                </a:lnTo>
                <a:lnTo>
                  <a:pt x="2000254" y="340348"/>
                </a:lnTo>
                <a:lnTo>
                  <a:pt x="1985434" y="374797"/>
                </a:lnTo>
                <a:lnTo>
                  <a:pt x="1960706" y="397883"/>
                </a:lnTo>
                <a:lnTo>
                  <a:pt x="1926051" y="406311"/>
                </a:lnTo>
                <a:lnTo>
                  <a:pt x="2052067" y="406311"/>
                </a:lnTo>
                <a:lnTo>
                  <a:pt x="2064755" y="387860"/>
                </a:lnTo>
                <a:lnTo>
                  <a:pt x="2079321" y="346269"/>
                </a:lnTo>
                <a:lnTo>
                  <a:pt x="2084339" y="298047"/>
                </a:lnTo>
                <a:lnTo>
                  <a:pt x="2079321" y="249719"/>
                </a:lnTo>
                <a:lnTo>
                  <a:pt x="2064755" y="208028"/>
                </a:lnTo>
                <a:lnTo>
                  <a:pt x="2051503" y="188706"/>
                </a:lnTo>
                <a:close/>
              </a:path>
              <a:path extrusionOk="0" h="469264" w="2595879">
                <a:moveTo>
                  <a:pt x="2196053" y="131123"/>
                </a:moveTo>
                <a:lnTo>
                  <a:pt x="2116474" y="131123"/>
                </a:lnTo>
                <a:lnTo>
                  <a:pt x="2210073" y="462383"/>
                </a:lnTo>
                <a:lnTo>
                  <a:pt x="2291600" y="462383"/>
                </a:lnTo>
                <a:lnTo>
                  <a:pt x="2318886" y="364041"/>
                </a:lnTo>
                <a:lnTo>
                  <a:pt x="2254292" y="364041"/>
                </a:lnTo>
                <a:lnTo>
                  <a:pt x="2196053" y="131123"/>
                </a:lnTo>
                <a:close/>
              </a:path>
              <a:path extrusionOk="0" h="469264" w="2595879">
                <a:moveTo>
                  <a:pt x="2423146" y="238524"/>
                </a:moveTo>
                <a:lnTo>
                  <a:pt x="2358236" y="238524"/>
                </a:lnTo>
                <a:lnTo>
                  <a:pt x="2420350" y="462383"/>
                </a:lnTo>
                <a:lnTo>
                  <a:pt x="2501656" y="462383"/>
                </a:lnTo>
                <a:lnTo>
                  <a:pt x="2529872" y="362747"/>
                </a:lnTo>
                <a:lnTo>
                  <a:pt x="2455071" y="362747"/>
                </a:lnTo>
                <a:lnTo>
                  <a:pt x="2423146" y="238524"/>
                </a:lnTo>
                <a:close/>
              </a:path>
              <a:path extrusionOk="0" h="469264" w="2595879">
                <a:moveTo>
                  <a:pt x="2395544" y="131123"/>
                </a:moveTo>
                <a:lnTo>
                  <a:pt x="2316835" y="131123"/>
                </a:lnTo>
                <a:lnTo>
                  <a:pt x="2257308" y="364041"/>
                </a:lnTo>
                <a:lnTo>
                  <a:pt x="2318886" y="364041"/>
                </a:lnTo>
                <a:lnTo>
                  <a:pt x="2353713" y="238524"/>
                </a:lnTo>
                <a:lnTo>
                  <a:pt x="2423146" y="238524"/>
                </a:lnTo>
                <a:lnTo>
                  <a:pt x="2395544" y="131123"/>
                </a:lnTo>
                <a:close/>
              </a:path>
              <a:path extrusionOk="0" h="469264" w="2595879">
                <a:moveTo>
                  <a:pt x="2595465" y="131123"/>
                </a:moveTo>
                <a:lnTo>
                  <a:pt x="2515677" y="131123"/>
                </a:lnTo>
                <a:lnTo>
                  <a:pt x="2458307" y="362747"/>
                </a:lnTo>
                <a:lnTo>
                  <a:pt x="2529872" y="362747"/>
                </a:lnTo>
                <a:lnTo>
                  <a:pt x="2595465" y="1311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53" name="Google Shape;25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8278" y="4052232"/>
            <a:ext cx="17067543" cy="5153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56058" y="9698407"/>
            <a:ext cx="3004326" cy="225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9"/>
          <p:cNvSpPr/>
          <p:nvPr/>
        </p:nvSpPr>
        <p:spPr>
          <a:xfrm>
            <a:off x="0" y="0"/>
            <a:ext cx="20104100" cy="11308715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FECF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0" name="Google Shape;260;p19"/>
          <p:cNvSpPr/>
          <p:nvPr/>
        </p:nvSpPr>
        <p:spPr>
          <a:xfrm>
            <a:off x="1343668" y="729613"/>
            <a:ext cx="686435" cy="226060"/>
          </a:xfrm>
          <a:custGeom>
            <a:rect b="b" l="l" r="r" t="t"/>
            <a:pathLst>
              <a:path extrusionOk="0" h="226059" w="686435">
                <a:moveTo>
                  <a:pt x="26995" y="133994"/>
                </a:moveTo>
                <a:lnTo>
                  <a:pt x="0" y="133994"/>
                </a:lnTo>
                <a:lnTo>
                  <a:pt x="122" y="135589"/>
                </a:lnTo>
                <a:lnTo>
                  <a:pt x="6173" y="155991"/>
                </a:lnTo>
                <a:lnTo>
                  <a:pt x="20093" y="171803"/>
                </a:lnTo>
                <a:lnTo>
                  <a:pt x="41052" y="182024"/>
                </a:lnTo>
                <a:lnTo>
                  <a:pt x="68224" y="185653"/>
                </a:lnTo>
                <a:lnTo>
                  <a:pt x="96181" y="181826"/>
                </a:lnTo>
                <a:lnTo>
                  <a:pt x="117490" y="170867"/>
                </a:lnTo>
                <a:lnTo>
                  <a:pt x="124661" y="161725"/>
                </a:lnTo>
                <a:lnTo>
                  <a:pt x="69328" y="161725"/>
                </a:lnTo>
                <a:lnTo>
                  <a:pt x="52949" y="159864"/>
                </a:lnTo>
                <a:lnTo>
                  <a:pt x="39894" y="154563"/>
                </a:lnTo>
                <a:lnTo>
                  <a:pt x="31004" y="146247"/>
                </a:lnTo>
                <a:lnTo>
                  <a:pt x="27117" y="135344"/>
                </a:lnTo>
                <a:lnTo>
                  <a:pt x="26995" y="133994"/>
                </a:lnTo>
                <a:close/>
              </a:path>
              <a:path extrusionOk="0" h="226059" w="686435">
                <a:moveTo>
                  <a:pt x="68347" y="0"/>
                </a:moveTo>
                <a:lnTo>
                  <a:pt x="42496" y="3775"/>
                </a:lnTo>
                <a:lnTo>
                  <a:pt x="22225" y="14371"/>
                </a:lnTo>
                <a:lnTo>
                  <a:pt x="8970" y="30697"/>
                </a:lnTo>
                <a:lnTo>
                  <a:pt x="4172" y="51659"/>
                </a:lnTo>
                <a:lnTo>
                  <a:pt x="32384" y="94799"/>
                </a:lnTo>
                <a:lnTo>
                  <a:pt x="74973" y="106385"/>
                </a:lnTo>
                <a:lnTo>
                  <a:pt x="90018" y="110887"/>
                </a:lnTo>
                <a:lnTo>
                  <a:pt x="100265" y="116907"/>
                </a:lnTo>
                <a:lnTo>
                  <a:pt x="106119" y="124538"/>
                </a:lnTo>
                <a:lnTo>
                  <a:pt x="107980" y="133871"/>
                </a:lnTo>
                <a:lnTo>
                  <a:pt x="105116" y="145264"/>
                </a:lnTo>
                <a:lnTo>
                  <a:pt x="97121" y="154026"/>
                </a:lnTo>
                <a:lnTo>
                  <a:pt x="84893" y="159705"/>
                </a:lnTo>
                <a:lnTo>
                  <a:pt x="69328" y="161725"/>
                </a:lnTo>
                <a:lnTo>
                  <a:pt x="124661" y="161725"/>
                </a:lnTo>
                <a:lnTo>
                  <a:pt x="131068" y="153558"/>
                </a:lnTo>
                <a:lnTo>
                  <a:pt x="135835" y="130681"/>
                </a:lnTo>
                <a:lnTo>
                  <a:pt x="107312" y="88714"/>
                </a:lnTo>
                <a:lnTo>
                  <a:pt x="64175" y="77059"/>
                </a:lnTo>
                <a:lnTo>
                  <a:pt x="49452" y="72674"/>
                </a:lnTo>
                <a:lnTo>
                  <a:pt x="39434" y="66828"/>
                </a:lnTo>
                <a:lnTo>
                  <a:pt x="33719" y="59441"/>
                </a:lnTo>
                <a:lnTo>
                  <a:pt x="31903" y="50431"/>
                </a:lnTo>
                <a:lnTo>
                  <a:pt x="34624" y="39146"/>
                </a:lnTo>
                <a:lnTo>
                  <a:pt x="42164" y="30860"/>
                </a:lnTo>
                <a:lnTo>
                  <a:pt x="53593" y="25702"/>
                </a:lnTo>
                <a:lnTo>
                  <a:pt x="67978" y="23927"/>
                </a:lnTo>
                <a:lnTo>
                  <a:pt x="122105" y="23927"/>
                </a:lnTo>
                <a:lnTo>
                  <a:pt x="113717" y="14049"/>
                </a:lnTo>
                <a:lnTo>
                  <a:pt x="93919" y="3746"/>
                </a:lnTo>
                <a:lnTo>
                  <a:pt x="68347" y="0"/>
                </a:lnTo>
                <a:close/>
              </a:path>
              <a:path extrusionOk="0" h="226059" w="686435">
                <a:moveTo>
                  <a:pt x="122105" y="23927"/>
                </a:moveTo>
                <a:lnTo>
                  <a:pt x="67978" y="23927"/>
                </a:lnTo>
                <a:lnTo>
                  <a:pt x="82596" y="25731"/>
                </a:lnTo>
                <a:lnTo>
                  <a:pt x="93992" y="30906"/>
                </a:lnTo>
                <a:lnTo>
                  <a:pt x="101799" y="38818"/>
                </a:lnTo>
                <a:lnTo>
                  <a:pt x="105649" y="48837"/>
                </a:lnTo>
                <a:lnTo>
                  <a:pt x="105894" y="50431"/>
                </a:lnTo>
                <a:lnTo>
                  <a:pt x="132522" y="50431"/>
                </a:lnTo>
                <a:lnTo>
                  <a:pt x="132399" y="48713"/>
                </a:lnTo>
                <a:lnTo>
                  <a:pt x="126843" y="29506"/>
                </a:lnTo>
                <a:lnTo>
                  <a:pt x="122105" y="23927"/>
                </a:lnTo>
                <a:close/>
              </a:path>
              <a:path extrusionOk="0" h="226059" w="686435">
                <a:moveTo>
                  <a:pt x="223569" y="45523"/>
                </a:moveTo>
                <a:lnTo>
                  <a:pt x="198317" y="50525"/>
                </a:lnTo>
                <a:lnTo>
                  <a:pt x="179012" y="64650"/>
                </a:lnTo>
                <a:lnTo>
                  <a:pt x="166678" y="86574"/>
                </a:lnTo>
                <a:lnTo>
                  <a:pt x="162339" y="114975"/>
                </a:lnTo>
                <a:lnTo>
                  <a:pt x="166630" y="143661"/>
                </a:lnTo>
                <a:lnTo>
                  <a:pt x="178996" y="165345"/>
                </a:lnTo>
                <a:lnTo>
                  <a:pt x="198679" y="179115"/>
                </a:lnTo>
                <a:lnTo>
                  <a:pt x="224919" y="183935"/>
                </a:lnTo>
                <a:lnTo>
                  <a:pt x="247585" y="180593"/>
                </a:lnTo>
                <a:lnTo>
                  <a:pt x="264522" y="171925"/>
                </a:lnTo>
                <a:lnTo>
                  <a:pt x="273870" y="162094"/>
                </a:lnTo>
                <a:lnTo>
                  <a:pt x="225533" y="162094"/>
                </a:lnTo>
                <a:lnTo>
                  <a:pt x="210641" y="159375"/>
                </a:lnTo>
                <a:lnTo>
                  <a:pt x="199258" y="151480"/>
                </a:lnTo>
                <a:lnTo>
                  <a:pt x="191902" y="138799"/>
                </a:lnTo>
                <a:lnTo>
                  <a:pt x="189089" y="121723"/>
                </a:lnTo>
                <a:lnTo>
                  <a:pt x="283572" y="121723"/>
                </a:lnTo>
                <a:lnTo>
                  <a:pt x="283572" y="112398"/>
                </a:lnTo>
                <a:lnTo>
                  <a:pt x="282101" y="102704"/>
                </a:lnTo>
                <a:lnTo>
                  <a:pt x="189457" y="102704"/>
                </a:lnTo>
                <a:lnTo>
                  <a:pt x="193236" y="87502"/>
                </a:lnTo>
                <a:lnTo>
                  <a:pt x="200638" y="76430"/>
                </a:lnTo>
                <a:lnTo>
                  <a:pt x="211009" y="69660"/>
                </a:lnTo>
                <a:lnTo>
                  <a:pt x="223692" y="67365"/>
                </a:lnTo>
                <a:lnTo>
                  <a:pt x="269434" y="67365"/>
                </a:lnTo>
                <a:lnTo>
                  <a:pt x="267513" y="63959"/>
                </a:lnTo>
                <a:lnTo>
                  <a:pt x="248630" y="50347"/>
                </a:lnTo>
                <a:lnTo>
                  <a:pt x="223569" y="45523"/>
                </a:lnTo>
                <a:close/>
              </a:path>
              <a:path extrusionOk="0" h="226059" w="686435">
                <a:moveTo>
                  <a:pt x="282100" y="145651"/>
                </a:moveTo>
                <a:lnTo>
                  <a:pt x="256454" y="145774"/>
                </a:lnTo>
                <a:lnTo>
                  <a:pt x="255963" y="146755"/>
                </a:lnTo>
                <a:lnTo>
                  <a:pt x="252261" y="152051"/>
                </a:lnTo>
                <a:lnTo>
                  <a:pt x="245948" y="157001"/>
                </a:lnTo>
                <a:lnTo>
                  <a:pt x="237034" y="160663"/>
                </a:lnTo>
                <a:lnTo>
                  <a:pt x="225533" y="162094"/>
                </a:lnTo>
                <a:lnTo>
                  <a:pt x="273870" y="162094"/>
                </a:lnTo>
                <a:lnTo>
                  <a:pt x="275892" y="159967"/>
                </a:lnTo>
                <a:lnTo>
                  <a:pt x="281855" y="146755"/>
                </a:lnTo>
                <a:lnTo>
                  <a:pt x="282100" y="145651"/>
                </a:lnTo>
                <a:close/>
              </a:path>
              <a:path extrusionOk="0" h="226059" w="686435">
                <a:moveTo>
                  <a:pt x="269434" y="67365"/>
                </a:moveTo>
                <a:lnTo>
                  <a:pt x="223692" y="67365"/>
                </a:lnTo>
                <a:lnTo>
                  <a:pt x="236243" y="69539"/>
                </a:lnTo>
                <a:lnTo>
                  <a:pt x="246423" y="76108"/>
                </a:lnTo>
                <a:lnTo>
                  <a:pt x="253613" y="87140"/>
                </a:lnTo>
                <a:lnTo>
                  <a:pt x="257190" y="102704"/>
                </a:lnTo>
                <a:lnTo>
                  <a:pt x="282101" y="102704"/>
                </a:lnTo>
                <a:lnTo>
                  <a:pt x="279425" y="85073"/>
                </a:lnTo>
                <a:lnTo>
                  <a:pt x="269434" y="67365"/>
                </a:lnTo>
                <a:close/>
              </a:path>
              <a:path extrusionOk="0" h="226059" w="686435">
                <a:moveTo>
                  <a:pt x="351306" y="69083"/>
                </a:moveTo>
                <a:lnTo>
                  <a:pt x="324188" y="69083"/>
                </a:lnTo>
                <a:lnTo>
                  <a:pt x="324188" y="146265"/>
                </a:lnTo>
                <a:lnTo>
                  <a:pt x="326525" y="162701"/>
                </a:lnTo>
                <a:lnTo>
                  <a:pt x="333867" y="173858"/>
                </a:lnTo>
                <a:lnTo>
                  <a:pt x="346707" y="180206"/>
                </a:lnTo>
                <a:lnTo>
                  <a:pt x="365540" y="182217"/>
                </a:lnTo>
                <a:lnTo>
                  <a:pt x="370694" y="182217"/>
                </a:lnTo>
                <a:lnTo>
                  <a:pt x="375601" y="181604"/>
                </a:lnTo>
                <a:lnTo>
                  <a:pt x="379897" y="180868"/>
                </a:lnTo>
                <a:lnTo>
                  <a:pt x="379897" y="160130"/>
                </a:lnTo>
                <a:lnTo>
                  <a:pt x="369834" y="160130"/>
                </a:lnTo>
                <a:lnTo>
                  <a:pt x="361400" y="158986"/>
                </a:lnTo>
                <a:lnTo>
                  <a:pt x="355646" y="155391"/>
                </a:lnTo>
                <a:lnTo>
                  <a:pt x="352355" y="149104"/>
                </a:lnTo>
                <a:lnTo>
                  <a:pt x="351306" y="139884"/>
                </a:lnTo>
                <a:lnTo>
                  <a:pt x="351306" y="69083"/>
                </a:lnTo>
                <a:close/>
              </a:path>
              <a:path extrusionOk="0" h="226059" w="686435">
                <a:moveTo>
                  <a:pt x="379897" y="159639"/>
                </a:moveTo>
                <a:lnTo>
                  <a:pt x="376215" y="160008"/>
                </a:lnTo>
                <a:lnTo>
                  <a:pt x="373883" y="160130"/>
                </a:lnTo>
                <a:lnTo>
                  <a:pt x="379897" y="160130"/>
                </a:lnTo>
                <a:lnTo>
                  <a:pt x="379897" y="159639"/>
                </a:lnTo>
                <a:close/>
              </a:path>
              <a:path extrusionOk="0" h="226059" w="686435">
                <a:moveTo>
                  <a:pt x="379897" y="48100"/>
                </a:moveTo>
                <a:lnTo>
                  <a:pt x="303328" y="48100"/>
                </a:lnTo>
                <a:lnTo>
                  <a:pt x="303328" y="69083"/>
                </a:lnTo>
                <a:lnTo>
                  <a:pt x="379897" y="69083"/>
                </a:lnTo>
                <a:lnTo>
                  <a:pt x="379897" y="48100"/>
                </a:lnTo>
                <a:close/>
              </a:path>
              <a:path extrusionOk="0" h="226059" w="686435">
                <a:moveTo>
                  <a:pt x="351306" y="14479"/>
                </a:moveTo>
                <a:lnTo>
                  <a:pt x="324188" y="14479"/>
                </a:lnTo>
                <a:lnTo>
                  <a:pt x="324188" y="48100"/>
                </a:lnTo>
                <a:lnTo>
                  <a:pt x="351306" y="48100"/>
                </a:lnTo>
                <a:lnTo>
                  <a:pt x="351306" y="14479"/>
                </a:lnTo>
                <a:close/>
              </a:path>
              <a:path extrusionOk="0" h="226059" w="686435">
                <a:moveTo>
                  <a:pt x="436341" y="48100"/>
                </a:moveTo>
                <a:lnTo>
                  <a:pt x="409714" y="48100"/>
                </a:lnTo>
                <a:lnTo>
                  <a:pt x="409714" y="134362"/>
                </a:lnTo>
                <a:lnTo>
                  <a:pt x="412618" y="155412"/>
                </a:lnTo>
                <a:lnTo>
                  <a:pt x="421263" y="170974"/>
                </a:lnTo>
                <a:lnTo>
                  <a:pt x="435545" y="180624"/>
                </a:lnTo>
                <a:lnTo>
                  <a:pt x="455360" y="183935"/>
                </a:lnTo>
                <a:lnTo>
                  <a:pt x="468778" y="182407"/>
                </a:lnTo>
                <a:lnTo>
                  <a:pt x="479871" y="177969"/>
                </a:lnTo>
                <a:lnTo>
                  <a:pt x="488525" y="170838"/>
                </a:lnTo>
                <a:lnTo>
                  <a:pt x="494626" y="161235"/>
                </a:lnTo>
                <a:lnTo>
                  <a:pt x="523217" y="161235"/>
                </a:lnTo>
                <a:lnTo>
                  <a:pt x="463950" y="161112"/>
                </a:lnTo>
                <a:lnTo>
                  <a:pt x="451405" y="159060"/>
                </a:lnTo>
                <a:lnTo>
                  <a:pt x="442829" y="152891"/>
                </a:lnTo>
                <a:lnTo>
                  <a:pt x="437911" y="142580"/>
                </a:lnTo>
                <a:lnTo>
                  <a:pt x="436341" y="128104"/>
                </a:lnTo>
                <a:lnTo>
                  <a:pt x="436341" y="48100"/>
                </a:lnTo>
                <a:close/>
              </a:path>
              <a:path extrusionOk="0" h="226059" w="686435">
                <a:moveTo>
                  <a:pt x="523217" y="161235"/>
                </a:moveTo>
                <a:lnTo>
                  <a:pt x="496712" y="161235"/>
                </a:lnTo>
                <a:lnTo>
                  <a:pt x="496712" y="181358"/>
                </a:lnTo>
                <a:lnTo>
                  <a:pt x="523217" y="181358"/>
                </a:lnTo>
                <a:lnTo>
                  <a:pt x="523217" y="161235"/>
                </a:lnTo>
                <a:close/>
              </a:path>
              <a:path extrusionOk="0" h="226059" w="686435">
                <a:moveTo>
                  <a:pt x="523217" y="48100"/>
                </a:moveTo>
                <a:lnTo>
                  <a:pt x="496712" y="48100"/>
                </a:lnTo>
                <a:lnTo>
                  <a:pt x="496712" y="126264"/>
                </a:lnTo>
                <a:lnTo>
                  <a:pt x="494595" y="140768"/>
                </a:lnTo>
                <a:lnTo>
                  <a:pt x="488337" y="151740"/>
                </a:lnTo>
                <a:lnTo>
                  <a:pt x="478076" y="158687"/>
                </a:lnTo>
                <a:lnTo>
                  <a:pt x="463950" y="161112"/>
                </a:lnTo>
                <a:lnTo>
                  <a:pt x="523217" y="161112"/>
                </a:lnTo>
                <a:lnTo>
                  <a:pt x="523217" y="48100"/>
                </a:lnTo>
                <a:close/>
              </a:path>
              <a:path extrusionOk="0" h="226059" w="686435">
                <a:moveTo>
                  <a:pt x="588250" y="48100"/>
                </a:moveTo>
                <a:lnTo>
                  <a:pt x="561623" y="48100"/>
                </a:lnTo>
                <a:lnTo>
                  <a:pt x="561623" y="225778"/>
                </a:lnTo>
                <a:lnTo>
                  <a:pt x="588250" y="225778"/>
                </a:lnTo>
                <a:lnTo>
                  <a:pt x="588250" y="160253"/>
                </a:lnTo>
                <a:lnTo>
                  <a:pt x="620827" y="160253"/>
                </a:lnTo>
                <a:lnTo>
                  <a:pt x="608725" y="157680"/>
                </a:lnTo>
                <a:lnTo>
                  <a:pt x="597407" y="148535"/>
                </a:lnTo>
                <a:lnTo>
                  <a:pt x="590254" y="134052"/>
                </a:lnTo>
                <a:lnTo>
                  <a:pt x="587759" y="114852"/>
                </a:lnTo>
                <a:lnTo>
                  <a:pt x="587759" y="114606"/>
                </a:lnTo>
                <a:lnTo>
                  <a:pt x="590254" y="95407"/>
                </a:lnTo>
                <a:lnTo>
                  <a:pt x="597407" y="80924"/>
                </a:lnTo>
                <a:lnTo>
                  <a:pt x="608725" y="71778"/>
                </a:lnTo>
                <a:lnTo>
                  <a:pt x="621404" y="69083"/>
                </a:lnTo>
                <a:lnTo>
                  <a:pt x="588250" y="69083"/>
                </a:lnTo>
                <a:lnTo>
                  <a:pt x="588250" y="48100"/>
                </a:lnTo>
                <a:close/>
              </a:path>
              <a:path extrusionOk="0" h="226059" w="686435">
                <a:moveTo>
                  <a:pt x="620827" y="160253"/>
                </a:moveTo>
                <a:lnTo>
                  <a:pt x="590214" y="160253"/>
                </a:lnTo>
                <a:lnTo>
                  <a:pt x="597049" y="169953"/>
                </a:lnTo>
                <a:lnTo>
                  <a:pt x="606519" y="177294"/>
                </a:lnTo>
                <a:lnTo>
                  <a:pt x="618082" y="181943"/>
                </a:lnTo>
                <a:lnTo>
                  <a:pt x="631198" y="183567"/>
                </a:lnTo>
                <a:lnTo>
                  <a:pt x="654113" y="178766"/>
                </a:lnTo>
                <a:lnTo>
                  <a:pt x="671506" y="165039"/>
                </a:lnTo>
                <a:lnTo>
                  <a:pt x="673635" y="160867"/>
                </a:lnTo>
                <a:lnTo>
                  <a:pt x="623712" y="160867"/>
                </a:lnTo>
                <a:lnTo>
                  <a:pt x="620827" y="160253"/>
                </a:lnTo>
                <a:close/>
              </a:path>
              <a:path extrusionOk="0" h="226059" w="686435">
                <a:moveTo>
                  <a:pt x="673533" y="68592"/>
                </a:moveTo>
                <a:lnTo>
                  <a:pt x="623712" y="68592"/>
                </a:lnTo>
                <a:lnTo>
                  <a:pt x="638642" y="71744"/>
                </a:lnTo>
                <a:lnTo>
                  <a:pt x="649834" y="80832"/>
                </a:lnTo>
                <a:lnTo>
                  <a:pt x="656861" y="95303"/>
                </a:lnTo>
                <a:lnTo>
                  <a:pt x="659298" y="114606"/>
                </a:lnTo>
                <a:lnTo>
                  <a:pt x="659298" y="114852"/>
                </a:lnTo>
                <a:lnTo>
                  <a:pt x="656861" y="134103"/>
                </a:lnTo>
                <a:lnTo>
                  <a:pt x="649834" y="148581"/>
                </a:lnTo>
                <a:lnTo>
                  <a:pt x="638642" y="157697"/>
                </a:lnTo>
                <a:lnTo>
                  <a:pt x="623712" y="160867"/>
                </a:lnTo>
                <a:lnTo>
                  <a:pt x="673635" y="160867"/>
                </a:lnTo>
                <a:lnTo>
                  <a:pt x="682550" y="143396"/>
                </a:lnTo>
                <a:lnTo>
                  <a:pt x="686415" y="114852"/>
                </a:lnTo>
                <a:lnTo>
                  <a:pt x="686415" y="114606"/>
                </a:lnTo>
                <a:lnTo>
                  <a:pt x="682515" y="86146"/>
                </a:lnTo>
                <a:lnTo>
                  <a:pt x="673533" y="68592"/>
                </a:lnTo>
                <a:close/>
              </a:path>
              <a:path extrusionOk="0" h="226059" w="686435">
                <a:moveTo>
                  <a:pt x="631198" y="45769"/>
                </a:moveTo>
                <a:lnTo>
                  <a:pt x="618013" y="47358"/>
                </a:lnTo>
                <a:lnTo>
                  <a:pt x="606610" y="51950"/>
                </a:lnTo>
                <a:lnTo>
                  <a:pt x="597256" y="59280"/>
                </a:lnTo>
                <a:lnTo>
                  <a:pt x="590214" y="69083"/>
                </a:lnTo>
                <a:lnTo>
                  <a:pt x="621404" y="69083"/>
                </a:lnTo>
                <a:lnTo>
                  <a:pt x="623712" y="68592"/>
                </a:lnTo>
                <a:lnTo>
                  <a:pt x="673533" y="68592"/>
                </a:lnTo>
                <a:lnTo>
                  <a:pt x="671414" y="64451"/>
                </a:lnTo>
                <a:lnTo>
                  <a:pt x="654009" y="50623"/>
                </a:lnTo>
                <a:lnTo>
                  <a:pt x="631198" y="457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1" name="Google Shape;261;p19"/>
          <p:cNvSpPr/>
          <p:nvPr/>
        </p:nvSpPr>
        <p:spPr>
          <a:xfrm>
            <a:off x="686333" y="729602"/>
            <a:ext cx="292100" cy="186055"/>
          </a:xfrm>
          <a:custGeom>
            <a:rect b="b" l="l" r="r" t="t"/>
            <a:pathLst>
              <a:path extrusionOk="0" h="186055" w="292100">
                <a:moveTo>
                  <a:pt x="65402" y="0"/>
                </a:moveTo>
                <a:lnTo>
                  <a:pt x="37944" y="6451"/>
                </a:lnTo>
                <a:lnTo>
                  <a:pt x="17378" y="24924"/>
                </a:lnTo>
                <a:lnTo>
                  <a:pt x="4473" y="54096"/>
                </a:lnTo>
                <a:lnTo>
                  <a:pt x="0" y="92642"/>
                </a:lnTo>
                <a:lnTo>
                  <a:pt x="0" y="92888"/>
                </a:lnTo>
                <a:lnTo>
                  <a:pt x="4473" y="131454"/>
                </a:lnTo>
                <a:lnTo>
                  <a:pt x="17378" y="160667"/>
                </a:lnTo>
                <a:lnTo>
                  <a:pt x="37944" y="179183"/>
                </a:lnTo>
                <a:lnTo>
                  <a:pt x="65402" y="185653"/>
                </a:lnTo>
                <a:lnTo>
                  <a:pt x="92807" y="179183"/>
                </a:lnTo>
                <a:lnTo>
                  <a:pt x="110977" y="162830"/>
                </a:lnTo>
                <a:lnTo>
                  <a:pt x="65402" y="162830"/>
                </a:lnTo>
                <a:lnTo>
                  <a:pt x="49473" y="157993"/>
                </a:lnTo>
                <a:lnTo>
                  <a:pt x="37640" y="144102"/>
                </a:lnTo>
                <a:lnTo>
                  <a:pt x="30269" y="122090"/>
                </a:lnTo>
                <a:lnTo>
                  <a:pt x="27731" y="92888"/>
                </a:lnTo>
                <a:lnTo>
                  <a:pt x="27731" y="92642"/>
                </a:lnTo>
                <a:lnTo>
                  <a:pt x="30269" y="63479"/>
                </a:lnTo>
                <a:lnTo>
                  <a:pt x="37640" y="41551"/>
                </a:lnTo>
                <a:lnTo>
                  <a:pt x="49473" y="27745"/>
                </a:lnTo>
                <a:lnTo>
                  <a:pt x="65402" y="22946"/>
                </a:lnTo>
                <a:lnTo>
                  <a:pt x="111176" y="22946"/>
                </a:lnTo>
                <a:lnTo>
                  <a:pt x="92807" y="6451"/>
                </a:lnTo>
                <a:lnTo>
                  <a:pt x="65402" y="0"/>
                </a:lnTo>
                <a:close/>
              </a:path>
              <a:path extrusionOk="0" h="186055" w="292100">
                <a:moveTo>
                  <a:pt x="111176" y="22946"/>
                </a:moveTo>
                <a:lnTo>
                  <a:pt x="65402" y="22946"/>
                </a:lnTo>
                <a:lnTo>
                  <a:pt x="81279" y="27745"/>
                </a:lnTo>
                <a:lnTo>
                  <a:pt x="93118" y="41551"/>
                </a:lnTo>
                <a:lnTo>
                  <a:pt x="100516" y="63479"/>
                </a:lnTo>
                <a:lnTo>
                  <a:pt x="103072" y="92642"/>
                </a:lnTo>
                <a:lnTo>
                  <a:pt x="103072" y="92888"/>
                </a:lnTo>
                <a:lnTo>
                  <a:pt x="100516" y="122090"/>
                </a:lnTo>
                <a:lnTo>
                  <a:pt x="93118" y="144102"/>
                </a:lnTo>
                <a:lnTo>
                  <a:pt x="81279" y="157993"/>
                </a:lnTo>
                <a:lnTo>
                  <a:pt x="65402" y="162830"/>
                </a:lnTo>
                <a:lnTo>
                  <a:pt x="110977" y="162830"/>
                </a:lnTo>
                <a:lnTo>
                  <a:pt x="113380" y="160667"/>
                </a:lnTo>
                <a:lnTo>
                  <a:pt x="126314" y="131454"/>
                </a:lnTo>
                <a:lnTo>
                  <a:pt x="130804" y="92888"/>
                </a:lnTo>
                <a:lnTo>
                  <a:pt x="130804" y="92642"/>
                </a:lnTo>
                <a:lnTo>
                  <a:pt x="126314" y="54096"/>
                </a:lnTo>
                <a:lnTo>
                  <a:pt x="113380" y="24924"/>
                </a:lnTo>
                <a:lnTo>
                  <a:pt x="111176" y="22946"/>
                </a:lnTo>
                <a:close/>
              </a:path>
              <a:path extrusionOk="0" h="186055" w="292100">
                <a:moveTo>
                  <a:pt x="189089" y="133135"/>
                </a:moveTo>
                <a:lnTo>
                  <a:pt x="162830" y="133135"/>
                </a:lnTo>
                <a:lnTo>
                  <a:pt x="162953" y="134608"/>
                </a:lnTo>
                <a:lnTo>
                  <a:pt x="168745" y="154803"/>
                </a:lnTo>
                <a:lnTo>
                  <a:pt x="182049" y="170637"/>
                </a:lnTo>
                <a:lnTo>
                  <a:pt x="202002" y="180973"/>
                </a:lnTo>
                <a:lnTo>
                  <a:pt x="227742" y="184672"/>
                </a:lnTo>
                <a:lnTo>
                  <a:pt x="253609" y="180784"/>
                </a:lnTo>
                <a:lnTo>
                  <a:pt x="273909" y="169947"/>
                </a:lnTo>
                <a:lnTo>
                  <a:pt x="280499" y="161726"/>
                </a:lnTo>
                <a:lnTo>
                  <a:pt x="227742" y="161726"/>
                </a:lnTo>
                <a:lnTo>
                  <a:pt x="212696" y="159711"/>
                </a:lnTo>
                <a:lnTo>
                  <a:pt x="200884" y="154072"/>
                </a:lnTo>
                <a:lnTo>
                  <a:pt x="192868" y="145419"/>
                </a:lnTo>
                <a:lnTo>
                  <a:pt x="189212" y="134362"/>
                </a:lnTo>
                <a:lnTo>
                  <a:pt x="189089" y="133135"/>
                </a:lnTo>
                <a:close/>
              </a:path>
              <a:path extrusionOk="0" h="186055" w="292100">
                <a:moveTo>
                  <a:pt x="277669" y="23559"/>
                </a:moveTo>
                <a:lnTo>
                  <a:pt x="227496" y="23559"/>
                </a:lnTo>
                <a:lnTo>
                  <a:pt x="240861" y="25400"/>
                </a:lnTo>
                <a:lnTo>
                  <a:pt x="250764" y="30737"/>
                </a:lnTo>
                <a:lnTo>
                  <a:pt x="256917" y="39296"/>
                </a:lnTo>
                <a:lnTo>
                  <a:pt x="258987" y="50554"/>
                </a:lnTo>
                <a:lnTo>
                  <a:pt x="259032" y="51045"/>
                </a:lnTo>
                <a:lnTo>
                  <a:pt x="256568" y="62411"/>
                </a:lnTo>
                <a:lnTo>
                  <a:pt x="249629" y="71384"/>
                </a:lnTo>
                <a:lnTo>
                  <a:pt x="238895" y="77274"/>
                </a:lnTo>
                <a:lnTo>
                  <a:pt x="225042" y="79390"/>
                </a:lnTo>
                <a:lnTo>
                  <a:pt x="204305" y="79390"/>
                </a:lnTo>
                <a:lnTo>
                  <a:pt x="204305" y="100741"/>
                </a:lnTo>
                <a:lnTo>
                  <a:pt x="225901" y="100741"/>
                </a:lnTo>
                <a:lnTo>
                  <a:pt x="241783" y="102798"/>
                </a:lnTo>
                <a:lnTo>
                  <a:pt x="253755" y="108824"/>
                </a:lnTo>
                <a:lnTo>
                  <a:pt x="261309" y="118600"/>
                </a:lnTo>
                <a:lnTo>
                  <a:pt x="263939" y="131908"/>
                </a:lnTo>
                <a:lnTo>
                  <a:pt x="263886" y="132399"/>
                </a:lnTo>
                <a:lnTo>
                  <a:pt x="261320" y="144125"/>
                </a:lnTo>
                <a:lnTo>
                  <a:pt x="253939" y="153474"/>
                </a:lnTo>
                <a:lnTo>
                  <a:pt x="242508" y="159555"/>
                </a:lnTo>
                <a:lnTo>
                  <a:pt x="227742" y="161726"/>
                </a:lnTo>
                <a:lnTo>
                  <a:pt x="280499" y="161726"/>
                </a:lnTo>
                <a:lnTo>
                  <a:pt x="287169" y="153405"/>
                </a:lnTo>
                <a:lnTo>
                  <a:pt x="291917" y="132399"/>
                </a:lnTo>
                <a:lnTo>
                  <a:pt x="291871" y="131908"/>
                </a:lnTo>
                <a:lnTo>
                  <a:pt x="288788" y="115333"/>
                </a:lnTo>
                <a:lnTo>
                  <a:pt x="279953" y="102321"/>
                </a:lnTo>
                <a:lnTo>
                  <a:pt x="266240" y="93519"/>
                </a:lnTo>
                <a:lnTo>
                  <a:pt x="248478" y="89329"/>
                </a:lnTo>
                <a:lnTo>
                  <a:pt x="248478" y="88716"/>
                </a:lnTo>
                <a:lnTo>
                  <a:pt x="263418" y="83447"/>
                </a:lnTo>
                <a:lnTo>
                  <a:pt x="275228" y="74635"/>
                </a:lnTo>
                <a:lnTo>
                  <a:pt x="282989" y="62557"/>
                </a:lnTo>
                <a:lnTo>
                  <a:pt x="285781" y="47487"/>
                </a:lnTo>
                <a:lnTo>
                  <a:pt x="285781" y="47241"/>
                </a:lnTo>
                <a:lnTo>
                  <a:pt x="281626" y="28470"/>
                </a:lnTo>
                <a:lnTo>
                  <a:pt x="277669" y="23559"/>
                </a:lnTo>
                <a:close/>
              </a:path>
              <a:path extrusionOk="0" h="186055" w="292100">
                <a:moveTo>
                  <a:pt x="227496" y="982"/>
                </a:moveTo>
                <a:lnTo>
                  <a:pt x="185101" y="14587"/>
                </a:lnTo>
                <a:lnTo>
                  <a:pt x="166633" y="50554"/>
                </a:lnTo>
                <a:lnTo>
                  <a:pt x="166511" y="51904"/>
                </a:lnTo>
                <a:lnTo>
                  <a:pt x="192280" y="51904"/>
                </a:lnTo>
                <a:lnTo>
                  <a:pt x="192402" y="50677"/>
                </a:lnTo>
                <a:lnTo>
                  <a:pt x="195849" y="39400"/>
                </a:lnTo>
                <a:lnTo>
                  <a:pt x="203231" y="30860"/>
                </a:lnTo>
                <a:lnTo>
                  <a:pt x="213971" y="25450"/>
                </a:lnTo>
                <a:lnTo>
                  <a:pt x="227496" y="23559"/>
                </a:lnTo>
                <a:lnTo>
                  <a:pt x="277669" y="23559"/>
                </a:lnTo>
                <a:lnTo>
                  <a:pt x="269844" y="13850"/>
                </a:lnTo>
                <a:lnTo>
                  <a:pt x="251460" y="4362"/>
                </a:lnTo>
                <a:lnTo>
                  <a:pt x="227496" y="982"/>
                </a:lnTo>
                <a:close/>
              </a:path>
            </a:pathLst>
          </a:custGeom>
          <a:solidFill>
            <a:srgbClr val="795AF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2" name="Google Shape;262;p19"/>
          <p:cNvSpPr/>
          <p:nvPr/>
        </p:nvSpPr>
        <p:spPr>
          <a:xfrm>
            <a:off x="1162268" y="743432"/>
            <a:ext cx="10795" cy="157480"/>
          </a:xfrm>
          <a:custGeom>
            <a:rect b="b" l="l" r="r" t="t"/>
            <a:pathLst>
              <a:path extrusionOk="0" h="157480" w="10794">
                <a:moveTo>
                  <a:pt x="10470" y="5235"/>
                </a:moveTo>
                <a:lnTo>
                  <a:pt x="10470" y="2343"/>
                </a:lnTo>
                <a:lnTo>
                  <a:pt x="8126" y="0"/>
                </a:lnTo>
                <a:lnTo>
                  <a:pt x="2344" y="0"/>
                </a:lnTo>
                <a:lnTo>
                  <a:pt x="0" y="2343"/>
                </a:lnTo>
                <a:lnTo>
                  <a:pt x="0" y="5235"/>
                </a:lnTo>
                <a:lnTo>
                  <a:pt x="10470" y="5235"/>
                </a:lnTo>
                <a:close/>
              </a:path>
              <a:path extrusionOk="0" h="157480" w="10794">
                <a:moveTo>
                  <a:pt x="10470" y="151827"/>
                </a:moveTo>
                <a:lnTo>
                  <a:pt x="10470" y="5235"/>
                </a:lnTo>
                <a:lnTo>
                  <a:pt x="0" y="5235"/>
                </a:lnTo>
                <a:lnTo>
                  <a:pt x="0" y="151827"/>
                </a:lnTo>
                <a:lnTo>
                  <a:pt x="10470" y="151827"/>
                </a:lnTo>
                <a:close/>
              </a:path>
              <a:path extrusionOk="0" h="157480" w="10794">
                <a:moveTo>
                  <a:pt x="10470" y="154718"/>
                </a:moveTo>
                <a:lnTo>
                  <a:pt x="10470" y="151827"/>
                </a:lnTo>
                <a:lnTo>
                  <a:pt x="0" y="151827"/>
                </a:lnTo>
                <a:lnTo>
                  <a:pt x="0" y="154718"/>
                </a:lnTo>
                <a:lnTo>
                  <a:pt x="2344" y="157063"/>
                </a:lnTo>
                <a:lnTo>
                  <a:pt x="8126" y="157063"/>
                </a:lnTo>
                <a:lnTo>
                  <a:pt x="10470" y="154718"/>
                </a:lnTo>
                <a:close/>
              </a:path>
            </a:pathLst>
          </a:custGeom>
          <a:solidFill>
            <a:srgbClr val="000000">
              <a:alpha val="46666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63" name="Google Shape;26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2721" y="2269873"/>
            <a:ext cx="10703932" cy="594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9776" y="8387995"/>
            <a:ext cx="6254478" cy="1563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69785" y="8387986"/>
            <a:ext cx="6495890" cy="7557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6" name="Google Shape;266;p19"/>
          <p:cNvGrpSpPr/>
          <p:nvPr/>
        </p:nvGrpSpPr>
        <p:grpSpPr>
          <a:xfrm>
            <a:off x="1570632" y="3717164"/>
            <a:ext cx="6177822" cy="4828238"/>
            <a:chOff x="1570632" y="3717164"/>
            <a:chExt cx="6177822" cy="4828238"/>
          </a:xfrm>
        </p:grpSpPr>
        <p:pic>
          <p:nvPicPr>
            <p:cNvPr id="267" name="Google Shape;267;p1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570632" y="3717164"/>
              <a:ext cx="6177822" cy="48282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1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245418" y="3717164"/>
              <a:ext cx="4874773" cy="41586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9" name="Google Shape;269;p19"/>
          <p:cNvGrpSpPr/>
          <p:nvPr/>
        </p:nvGrpSpPr>
        <p:grpSpPr>
          <a:xfrm>
            <a:off x="8826956" y="3717164"/>
            <a:ext cx="10177699" cy="4933799"/>
            <a:chOff x="8826956" y="3717164"/>
            <a:chExt cx="10177699" cy="4933799"/>
          </a:xfrm>
        </p:grpSpPr>
        <p:pic>
          <p:nvPicPr>
            <p:cNvPr id="270" name="Google Shape;270;p1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826956" y="3717164"/>
              <a:ext cx="10177699" cy="4933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1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612272" y="3717164"/>
              <a:ext cx="8590597" cy="415369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0"/>
          <p:cNvSpPr/>
          <p:nvPr/>
        </p:nvSpPr>
        <p:spPr>
          <a:xfrm>
            <a:off x="0" y="0"/>
            <a:ext cx="20104100" cy="11308715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FECF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7" name="Google Shape;277;p20"/>
          <p:cNvSpPr/>
          <p:nvPr/>
        </p:nvSpPr>
        <p:spPr>
          <a:xfrm>
            <a:off x="1343668" y="729613"/>
            <a:ext cx="686435" cy="226060"/>
          </a:xfrm>
          <a:custGeom>
            <a:rect b="b" l="l" r="r" t="t"/>
            <a:pathLst>
              <a:path extrusionOk="0" h="226059" w="686435">
                <a:moveTo>
                  <a:pt x="26995" y="133994"/>
                </a:moveTo>
                <a:lnTo>
                  <a:pt x="0" y="133994"/>
                </a:lnTo>
                <a:lnTo>
                  <a:pt x="122" y="135589"/>
                </a:lnTo>
                <a:lnTo>
                  <a:pt x="6173" y="155991"/>
                </a:lnTo>
                <a:lnTo>
                  <a:pt x="20093" y="171803"/>
                </a:lnTo>
                <a:lnTo>
                  <a:pt x="41052" y="182024"/>
                </a:lnTo>
                <a:lnTo>
                  <a:pt x="68224" y="185653"/>
                </a:lnTo>
                <a:lnTo>
                  <a:pt x="96181" y="181826"/>
                </a:lnTo>
                <a:lnTo>
                  <a:pt x="117490" y="170867"/>
                </a:lnTo>
                <a:lnTo>
                  <a:pt x="124661" y="161725"/>
                </a:lnTo>
                <a:lnTo>
                  <a:pt x="69328" y="161725"/>
                </a:lnTo>
                <a:lnTo>
                  <a:pt x="52949" y="159864"/>
                </a:lnTo>
                <a:lnTo>
                  <a:pt x="39894" y="154563"/>
                </a:lnTo>
                <a:lnTo>
                  <a:pt x="31004" y="146247"/>
                </a:lnTo>
                <a:lnTo>
                  <a:pt x="27117" y="135344"/>
                </a:lnTo>
                <a:lnTo>
                  <a:pt x="26995" y="133994"/>
                </a:lnTo>
                <a:close/>
              </a:path>
              <a:path extrusionOk="0" h="226059" w="686435">
                <a:moveTo>
                  <a:pt x="68347" y="0"/>
                </a:moveTo>
                <a:lnTo>
                  <a:pt x="42496" y="3775"/>
                </a:lnTo>
                <a:lnTo>
                  <a:pt x="22225" y="14371"/>
                </a:lnTo>
                <a:lnTo>
                  <a:pt x="8970" y="30697"/>
                </a:lnTo>
                <a:lnTo>
                  <a:pt x="4172" y="51659"/>
                </a:lnTo>
                <a:lnTo>
                  <a:pt x="32384" y="94799"/>
                </a:lnTo>
                <a:lnTo>
                  <a:pt x="74973" y="106385"/>
                </a:lnTo>
                <a:lnTo>
                  <a:pt x="90018" y="110887"/>
                </a:lnTo>
                <a:lnTo>
                  <a:pt x="100265" y="116907"/>
                </a:lnTo>
                <a:lnTo>
                  <a:pt x="106119" y="124538"/>
                </a:lnTo>
                <a:lnTo>
                  <a:pt x="107980" y="133871"/>
                </a:lnTo>
                <a:lnTo>
                  <a:pt x="105116" y="145264"/>
                </a:lnTo>
                <a:lnTo>
                  <a:pt x="97121" y="154026"/>
                </a:lnTo>
                <a:lnTo>
                  <a:pt x="84893" y="159705"/>
                </a:lnTo>
                <a:lnTo>
                  <a:pt x="69328" y="161725"/>
                </a:lnTo>
                <a:lnTo>
                  <a:pt x="124661" y="161725"/>
                </a:lnTo>
                <a:lnTo>
                  <a:pt x="131068" y="153558"/>
                </a:lnTo>
                <a:lnTo>
                  <a:pt x="135835" y="130681"/>
                </a:lnTo>
                <a:lnTo>
                  <a:pt x="107312" y="88714"/>
                </a:lnTo>
                <a:lnTo>
                  <a:pt x="64175" y="77059"/>
                </a:lnTo>
                <a:lnTo>
                  <a:pt x="49452" y="72674"/>
                </a:lnTo>
                <a:lnTo>
                  <a:pt x="39434" y="66828"/>
                </a:lnTo>
                <a:lnTo>
                  <a:pt x="33719" y="59441"/>
                </a:lnTo>
                <a:lnTo>
                  <a:pt x="31903" y="50431"/>
                </a:lnTo>
                <a:lnTo>
                  <a:pt x="34624" y="39146"/>
                </a:lnTo>
                <a:lnTo>
                  <a:pt x="42164" y="30860"/>
                </a:lnTo>
                <a:lnTo>
                  <a:pt x="53593" y="25702"/>
                </a:lnTo>
                <a:lnTo>
                  <a:pt x="67978" y="23927"/>
                </a:lnTo>
                <a:lnTo>
                  <a:pt x="122105" y="23927"/>
                </a:lnTo>
                <a:lnTo>
                  <a:pt x="113717" y="14049"/>
                </a:lnTo>
                <a:lnTo>
                  <a:pt x="93919" y="3746"/>
                </a:lnTo>
                <a:lnTo>
                  <a:pt x="68347" y="0"/>
                </a:lnTo>
                <a:close/>
              </a:path>
              <a:path extrusionOk="0" h="226059" w="686435">
                <a:moveTo>
                  <a:pt x="122105" y="23927"/>
                </a:moveTo>
                <a:lnTo>
                  <a:pt x="67978" y="23927"/>
                </a:lnTo>
                <a:lnTo>
                  <a:pt x="82596" y="25731"/>
                </a:lnTo>
                <a:lnTo>
                  <a:pt x="93992" y="30906"/>
                </a:lnTo>
                <a:lnTo>
                  <a:pt x="101799" y="38818"/>
                </a:lnTo>
                <a:lnTo>
                  <a:pt x="105649" y="48837"/>
                </a:lnTo>
                <a:lnTo>
                  <a:pt x="105894" y="50431"/>
                </a:lnTo>
                <a:lnTo>
                  <a:pt x="132522" y="50431"/>
                </a:lnTo>
                <a:lnTo>
                  <a:pt x="132399" y="48713"/>
                </a:lnTo>
                <a:lnTo>
                  <a:pt x="126843" y="29506"/>
                </a:lnTo>
                <a:lnTo>
                  <a:pt x="122105" y="23927"/>
                </a:lnTo>
                <a:close/>
              </a:path>
              <a:path extrusionOk="0" h="226059" w="686435">
                <a:moveTo>
                  <a:pt x="223569" y="45523"/>
                </a:moveTo>
                <a:lnTo>
                  <a:pt x="198317" y="50525"/>
                </a:lnTo>
                <a:lnTo>
                  <a:pt x="179012" y="64650"/>
                </a:lnTo>
                <a:lnTo>
                  <a:pt x="166678" y="86574"/>
                </a:lnTo>
                <a:lnTo>
                  <a:pt x="162339" y="114975"/>
                </a:lnTo>
                <a:lnTo>
                  <a:pt x="166630" y="143661"/>
                </a:lnTo>
                <a:lnTo>
                  <a:pt x="178996" y="165345"/>
                </a:lnTo>
                <a:lnTo>
                  <a:pt x="198679" y="179115"/>
                </a:lnTo>
                <a:lnTo>
                  <a:pt x="224919" y="183935"/>
                </a:lnTo>
                <a:lnTo>
                  <a:pt x="247585" y="180593"/>
                </a:lnTo>
                <a:lnTo>
                  <a:pt x="264522" y="171925"/>
                </a:lnTo>
                <a:lnTo>
                  <a:pt x="273870" y="162094"/>
                </a:lnTo>
                <a:lnTo>
                  <a:pt x="225533" y="162094"/>
                </a:lnTo>
                <a:lnTo>
                  <a:pt x="210641" y="159375"/>
                </a:lnTo>
                <a:lnTo>
                  <a:pt x="199258" y="151480"/>
                </a:lnTo>
                <a:lnTo>
                  <a:pt x="191902" y="138799"/>
                </a:lnTo>
                <a:lnTo>
                  <a:pt x="189089" y="121723"/>
                </a:lnTo>
                <a:lnTo>
                  <a:pt x="283572" y="121723"/>
                </a:lnTo>
                <a:lnTo>
                  <a:pt x="283572" y="112398"/>
                </a:lnTo>
                <a:lnTo>
                  <a:pt x="282101" y="102704"/>
                </a:lnTo>
                <a:lnTo>
                  <a:pt x="189457" y="102704"/>
                </a:lnTo>
                <a:lnTo>
                  <a:pt x="193236" y="87502"/>
                </a:lnTo>
                <a:lnTo>
                  <a:pt x="200638" y="76430"/>
                </a:lnTo>
                <a:lnTo>
                  <a:pt x="211009" y="69660"/>
                </a:lnTo>
                <a:lnTo>
                  <a:pt x="223692" y="67365"/>
                </a:lnTo>
                <a:lnTo>
                  <a:pt x="269434" y="67365"/>
                </a:lnTo>
                <a:lnTo>
                  <a:pt x="267513" y="63959"/>
                </a:lnTo>
                <a:lnTo>
                  <a:pt x="248630" y="50347"/>
                </a:lnTo>
                <a:lnTo>
                  <a:pt x="223569" y="45523"/>
                </a:lnTo>
                <a:close/>
              </a:path>
              <a:path extrusionOk="0" h="226059" w="686435">
                <a:moveTo>
                  <a:pt x="282100" y="145651"/>
                </a:moveTo>
                <a:lnTo>
                  <a:pt x="256454" y="145774"/>
                </a:lnTo>
                <a:lnTo>
                  <a:pt x="255963" y="146755"/>
                </a:lnTo>
                <a:lnTo>
                  <a:pt x="252261" y="152051"/>
                </a:lnTo>
                <a:lnTo>
                  <a:pt x="245948" y="157001"/>
                </a:lnTo>
                <a:lnTo>
                  <a:pt x="237034" y="160663"/>
                </a:lnTo>
                <a:lnTo>
                  <a:pt x="225533" y="162094"/>
                </a:lnTo>
                <a:lnTo>
                  <a:pt x="273870" y="162094"/>
                </a:lnTo>
                <a:lnTo>
                  <a:pt x="275892" y="159967"/>
                </a:lnTo>
                <a:lnTo>
                  <a:pt x="281855" y="146755"/>
                </a:lnTo>
                <a:lnTo>
                  <a:pt x="282100" y="145651"/>
                </a:lnTo>
                <a:close/>
              </a:path>
              <a:path extrusionOk="0" h="226059" w="686435">
                <a:moveTo>
                  <a:pt x="269434" y="67365"/>
                </a:moveTo>
                <a:lnTo>
                  <a:pt x="223692" y="67365"/>
                </a:lnTo>
                <a:lnTo>
                  <a:pt x="236243" y="69539"/>
                </a:lnTo>
                <a:lnTo>
                  <a:pt x="246423" y="76108"/>
                </a:lnTo>
                <a:lnTo>
                  <a:pt x="253613" y="87140"/>
                </a:lnTo>
                <a:lnTo>
                  <a:pt x="257190" y="102704"/>
                </a:lnTo>
                <a:lnTo>
                  <a:pt x="282101" y="102704"/>
                </a:lnTo>
                <a:lnTo>
                  <a:pt x="279425" y="85073"/>
                </a:lnTo>
                <a:lnTo>
                  <a:pt x="269434" y="67365"/>
                </a:lnTo>
                <a:close/>
              </a:path>
              <a:path extrusionOk="0" h="226059" w="686435">
                <a:moveTo>
                  <a:pt x="351306" y="69083"/>
                </a:moveTo>
                <a:lnTo>
                  <a:pt x="324188" y="69083"/>
                </a:lnTo>
                <a:lnTo>
                  <a:pt x="324188" y="146265"/>
                </a:lnTo>
                <a:lnTo>
                  <a:pt x="326525" y="162701"/>
                </a:lnTo>
                <a:lnTo>
                  <a:pt x="333867" y="173858"/>
                </a:lnTo>
                <a:lnTo>
                  <a:pt x="346707" y="180206"/>
                </a:lnTo>
                <a:lnTo>
                  <a:pt x="365540" y="182217"/>
                </a:lnTo>
                <a:lnTo>
                  <a:pt x="370694" y="182217"/>
                </a:lnTo>
                <a:lnTo>
                  <a:pt x="375601" y="181604"/>
                </a:lnTo>
                <a:lnTo>
                  <a:pt x="379897" y="180868"/>
                </a:lnTo>
                <a:lnTo>
                  <a:pt x="379897" y="160130"/>
                </a:lnTo>
                <a:lnTo>
                  <a:pt x="369834" y="160130"/>
                </a:lnTo>
                <a:lnTo>
                  <a:pt x="361400" y="158986"/>
                </a:lnTo>
                <a:lnTo>
                  <a:pt x="355646" y="155391"/>
                </a:lnTo>
                <a:lnTo>
                  <a:pt x="352355" y="149104"/>
                </a:lnTo>
                <a:lnTo>
                  <a:pt x="351306" y="139884"/>
                </a:lnTo>
                <a:lnTo>
                  <a:pt x="351306" y="69083"/>
                </a:lnTo>
                <a:close/>
              </a:path>
              <a:path extrusionOk="0" h="226059" w="686435">
                <a:moveTo>
                  <a:pt x="379897" y="159639"/>
                </a:moveTo>
                <a:lnTo>
                  <a:pt x="376215" y="160008"/>
                </a:lnTo>
                <a:lnTo>
                  <a:pt x="373883" y="160130"/>
                </a:lnTo>
                <a:lnTo>
                  <a:pt x="379897" y="160130"/>
                </a:lnTo>
                <a:lnTo>
                  <a:pt x="379897" y="159639"/>
                </a:lnTo>
                <a:close/>
              </a:path>
              <a:path extrusionOk="0" h="226059" w="686435">
                <a:moveTo>
                  <a:pt x="379897" y="48100"/>
                </a:moveTo>
                <a:lnTo>
                  <a:pt x="303328" y="48100"/>
                </a:lnTo>
                <a:lnTo>
                  <a:pt x="303328" y="69083"/>
                </a:lnTo>
                <a:lnTo>
                  <a:pt x="379897" y="69083"/>
                </a:lnTo>
                <a:lnTo>
                  <a:pt x="379897" y="48100"/>
                </a:lnTo>
                <a:close/>
              </a:path>
              <a:path extrusionOk="0" h="226059" w="686435">
                <a:moveTo>
                  <a:pt x="351306" y="14479"/>
                </a:moveTo>
                <a:lnTo>
                  <a:pt x="324188" y="14479"/>
                </a:lnTo>
                <a:lnTo>
                  <a:pt x="324188" y="48100"/>
                </a:lnTo>
                <a:lnTo>
                  <a:pt x="351306" y="48100"/>
                </a:lnTo>
                <a:lnTo>
                  <a:pt x="351306" y="14479"/>
                </a:lnTo>
                <a:close/>
              </a:path>
              <a:path extrusionOk="0" h="226059" w="686435">
                <a:moveTo>
                  <a:pt x="436341" y="48100"/>
                </a:moveTo>
                <a:lnTo>
                  <a:pt x="409714" y="48100"/>
                </a:lnTo>
                <a:lnTo>
                  <a:pt x="409714" y="134362"/>
                </a:lnTo>
                <a:lnTo>
                  <a:pt x="412618" y="155412"/>
                </a:lnTo>
                <a:lnTo>
                  <a:pt x="421263" y="170974"/>
                </a:lnTo>
                <a:lnTo>
                  <a:pt x="435545" y="180624"/>
                </a:lnTo>
                <a:lnTo>
                  <a:pt x="455360" y="183935"/>
                </a:lnTo>
                <a:lnTo>
                  <a:pt x="468778" y="182407"/>
                </a:lnTo>
                <a:lnTo>
                  <a:pt x="479871" y="177969"/>
                </a:lnTo>
                <a:lnTo>
                  <a:pt x="488525" y="170838"/>
                </a:lnTo>
                <a:lnTo>
                  <a:pt x="494626" y="161235"/>
                </a:lnTo>
                <a:lnTo>
                  <a:pt x="523217" y="161235"/>
                </a:lnTo>
                <a:lnTo>
                  <a:pt x="463950" y="161112"/>
                </a:lnTo>
                <a:lnTo>
                  <a:pt x="451405" y="159060"/>
                </a:lnTo>
                <a:lnTo>
                  <a:pt x="442829" y="152891"/>
                </a:lnTo>
                <a:lnTo>
                  <a:pt x="437911" y="142580"/>
                </a:lnTo>
                <a:lnTo>
                  <a:pt x="436341" y="128104"/>
                </a:lnTo>
                <a:lnTo>
                  <a:pt x="436341" y="48100"/>
                </a:lnTo>
                <a:close/>
              </a:path>
              <a:path extrusionOk="0" h="226059" w="686435">
                <a:moveTo>
                  <a:pt x="523217" y="161235"/>
                </a:moveTo>
                <a:lnTo>
                  <a:pt x="496712" y="161235"/>
                </a:lnTo>
                <a:lnTo>
                  <a:pt x="496712" y="181358"/>
                </a:lnTo>
                <a:lnTo>
                  <a:pt x="523217" y="181358"/>
                </a:lnTo>
                <a:lnTo>
                  <a:pt x="523217" y="161235"/>
                </a:lnTo>
                <a:close/>
              </a:path>
              <a:path extrusionOk="0" h="226059" w="686435">
                <a:moveTo>
                  <a:pt x="523217" y="48100"/>
                </a:moveTo>
                <a:lnTo>
                  <a:pt x="496712" y="48100"/>
                </a:lnTo>
                <a:lnTo>
                  <a:pt x="496712" y="126264"/>
                </a:lnTo>
                <a:lnTo>
                  <a:pt x="494595" y="140768"/>
                </a:lnTo>
                <a:lnTo>
                  <a:pt x="488337" y="151740"/>
                </a:lnTo>
                <a:lnTo>
                  <a:pt x="478076" y="158687"/>
                </a:lnTo>
                <a:lnTo>
                  <a:pt x="463950" y="161112"/>
                </a:lnTo>
                <a:lnTo>
                  <a:pt x="523217" y="161112"/>
                </a:lnTo>
                <a:lnTo>
                  <a:pt x="523217" y="48100"/>
                </a:lnTo>
                <a:close/>
              </a:path>
              <a:path extrusionOk="0" h="226059" w="686435">
                <a:moveTo>
                  <a:pt x="588250" y="48100"/>
                </a:moveTo>
                <a:lnTo>
                  <a:pt x="561623" y="48100"/>
                </a:lnTo>
                <a:lnTo>
                  <a:pt x="561623" y="225778"/>
                </a:lnTo>
                <a:lnTo>
                  <a:pt x="588250" y="225778"/>
                </a:lnTo>
                <a:lnTo>
                  <a:pt x="588250" y="160253"/>
                </a:lnTo>
                <a:lnTo>
                  <a:pt x="620827" y="160253"/>
                </a:lnTo>
                <a:lnTo>
                  <a:pt x="608725" y="157680"/>
                </a:lnTo>
                <a:lnTo>
                  <a:pt x="597407" y="148535"/>
                </a:lnTo>
                <a:lnTo>
                  <a:pt x="590254" y="134052"/>
                </a:lnTo>
                <a:lnTo>
                  <a:pt x="587759" y="114852"/>
                </a:lnTo>
                <a:lnTo>
                  <a:pt x="587759" y="114606"/>
                </a:lnTo>
                <a:lnTo>
                  <a:pt x="590254" y="95407"/>
                </a:lnTo>
                <a:lnTo>
                  <a:pt x="597407" y="80924"/>
                </a:lnTo>
                <a:lnTo>
                  <a:pt x="608725" y="71778"/>
                </a:lnTo>
                <a:lnTo>
                  <a:pt x="621404" y="69083"/>
                </a:lnTo>
                <a:lnTo>
                  <a:pt x="588250" y="69083"/>
                </a:lnTo>
                <a:lnTo>
                  <a:pt x="588250" y="48100"/>
                </a:lnTo>
                <a:close/>
              </a:path>
              <a:path extrusionOk="0" h="226059" w="686435">
                <a:moveTo>
                  <a:pt x="620827" y="160253"/>
                </a:moveTo>
                <a:lnTo>
                  <a:pt x="590214" y="160253"/>
                </a:lnTo>
                <a:lnTo>
                  <a:pt x="597049" y="169953"/>
                </a:lnTo>
                <a:lnTo>
                  <a:pt x="606519" y="177294"/>
                </a:lnTo>
                <a:lnTo>
                  <a:pt x="618082" y="181943"/>
                </a:lnTo>
                <a:lnTo>
                  <a:pt x="631198" y="183567"/>
                </a:lnTo>
                <a:lnTo>
                  <a:pt x="654113" y="178766"/>
                </a:lnTo>
                <a:lnTo>
                  <a:pt x="671506" y="165039"/>
                </a:lnTo>
                <a:lnTo>
                  <a:pt x="673635" y="160867"/>
                </a:lnTo>
                <a:lnTo>
                  <a:pt x="623712" y="160867"/>
                </a:lnTo>
                <a:lnTo>
                  <a:pt x="620827" y="160253"/>
                </a:lnTo>
                <a:close/>
              </a:path>
              <a:path extrusionOk="0" h="226059" w="686435">
                <a:moveTo>
                  <a:pt x="673533" y="68592"/>
                </a:moveTo>
                <a:lnTo>
                  <a:pt x="623712" y="68592"/>
                </a:lnTo>
                <a:lnTo>
                  <a:pt x="638642" y="71744"/>
                </a:lnTo>
                <a:lnTo>
                  <a:pt x="649834" y="80832"/>
                </a:lnTo>
                <a:lnTo>
                  <a:pt x="656861" y="95303"/>
                </a:lnTo>
                <a:lnTo>
                  <a:pt x="659298" y="114606"/>
                </a:lnTo>
                <a:lnTo>
                  <a:pt x="659298" y="114852"/>
                </a:lnTo>
                <a:lnTo>
                  <a:pt x="656861" y="134103"/>
                </a:lnTo>
                <a:lnTo>
                  <a:pt x="649834" y="148581"/>
                </a:lnTo>
                <a:lnTo>
                  <a:pt x="638642" y="157697"/>
                </a:lnTo>
                <a:lnTo>
                  <a:pt x="623712" y="160867"/>
                </a:lnTo>
                <a:lnTo>
                  <a:pt x="673635" y="160867"/>
                </a:lnTo>
                <a:lnTo>
                  <a:pt x="682550" y="143396"/>
                </a:lnTo>
                <a:lnTo>
                  <a:pt x="686415" y="114852"/>
                </a:lnTo>
                <a:lnTo>
                  <a:pt x="686415" y="114606"/>
                </a:lnTo>
                <a:lnTo>
                  <a:pt x="682515" y="86146"/>
                </a:lnTo>
                <a:lnTo>
                  <a:pt x="673533" y="68592"/>
                </a:lnTo>
                <a:close/>
              </a:path>
              <a:path extrusionOk="0" h="226059" w="686435">
                <a:moveTo>
                  <a:pt x="631198" y="45769"/>
                </a:moveTo>
                <a:lnTo>
                  <a:pt x="618013" y="47358"/>
                </a:lnTo>
                <a:lnTo>
                  <a:pt x="606610" y="51950"/>
                </a:lnTo>
                <a:lnTo>
                  <a:pt x="597256" y="59280"/>
                </a:lnTo>
                <a:lnTo>
                  <a:pt x="590214" y="69083"/>
                </a:lnTo>
                <a:lnTo>
                  <a:pt x="621404" y="69083"/>
                </a:lnTo>
                <a:lnTo>
                  <a:pt x="623712" y="68592"/>
                </a:lnTo>
                <a:lnTo>
                  <a:pt x="673533" y="68592"/>
                </a:lnTo>
                <a:lnTo>
                  <a:pt x="671414" y="64451"/>
                </a:lnTo>
                <a:lnTo>
                  <a:pt x="654009" y="50623"/>
                </a:lnTo>
                <a:lnTo>
                  <a:pt x="631198" y="457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8" name="Google Shape;278;p20"/>
          <p:cNvSpPr/>
          <p:nvPr/>
        </p:nvSpPr>
        <p:spPr>
          <a:xfrm>
            <a:off x="686333" y="729602"/>
            <a:ext cx="292100" cy="186055"/>
          </a:xfrm>
          <a:custGeom>
            <a:rect b="b" l="l" r="r" t="t"/>
            <a:pathLst>
              <a:path extrusionOk="0" h="186055" w="292100">
                <a:moveTo>
                  <a:pt x="65402" y="0"/>
                </a:moveTo>
                <a:lnTo>
                  <a:pt x="37944" y="6451"/>
                </a:lnTo>
                <a:lnTo>
                  <a:pt x="17378" y="24924"/>
                </a:lnTo>
                <a:lnTo>
                  <a:pt x="4473" y="54096"/>
                </a:lnTo>
                <a:lnTo>
                  <a:pt x="0" y="92642"/>
                </a:lnTo>
                <a:lnTo>
                  <a:pt x="0" y="92888"/>
                </a:lnTo>
                <a:lnTo>
                  <a:pt x="4473" y="131454"/>
                </a:lnTo>
                <a:lnTo>
                  <a:pt x="17378" y="160667"/>
                </a:lnTo>
                <a:lnTo>
                  <a:pt x="37944" y="179183"/>
                </a:lnTo>
                <a:lnTo>
                  <a:pt x="65402" y="185653"/>
                </a:lnTo>
                <a:lnTo>
                  <a:pt x="92807" y="179183"/>
                </a:lnTo>
                <a:lnTo>
                  <a:pt x="110977" y="162830"/>
                </a:lnTo>
                <a:lnTo>
                  <a:pt x="65402" y="162830"/>
                </a:lnTo>
                <a:lnTo>
                  <a:pt x="49473" y="157993"/>
                </a:lnTo>
                <a:lnTo>
                  <a:pt x="37640" y="144102"/>
                </a:lnTo>
                <a:lnTo>
                  <a:pt x="30269" y="122090"/>
                </a:lnTo>
                <a:lnTo>
                  <a:pt x="27731" y="92888"/>
                </a:lnTo>
                <a:lnTo>
                  <a:pt x="27731" y="92642"/>
                </a:lnTo>
                <a:lnTo>
                  <a:pt x="30269" y="63479"/>
                </a:lnTo>
                <a:lnTo>
                  <a:pt x="37640" y="41551"/>
                </a:lnTo>
                <a:lnTo>
                  <a:pt x="49473" y="27745"/>
                </a:lnTo>
                <a:lnTo>
                  <a:pt x="65402" y="22946"/>
                </a:lnTo>
                <a:lnTo>
                  <a:pt x="111176" y="22946"/>
                </a:lnTo>
                <a:lnTo>
                  <a:pt x="92807" y="6451"/>
                </a:lnTo>
                <a:lnTo>
                  <a:pt x="65402" y="0"/>
                </a:lnTo>
                <a:close/>
              </a:path>
              <a:path extrusionOk="0" h="186055" w="292100">
                <a:moveTo>
                  <a:pt x="111176" y="22946"/>
                </a:moveTo>
                <a:lnTo>
                  <a:pt x="65402" y="22946"/>
                </a:lnTo>
                <a:lnTo>
                  <a:pt x="81279" y="27745"/>
                </a:lnTo>
                <a:lnTo>
                  <a:pt x="93118" y="41551"/>
                </a:lnTo>
                <a:lnTo>
                  <a:pt x="100516" y="63479"/>
                </a:lnTo>
                <a:lnTo>
                  <a:pt x="103072" y="92642"/>
                </a:lnTo>
                <a:lnTo>
                  <a:pt x="103072" y="92888"/>
                </a:lnTo>
                <a:lnTo>
                  <a:pt x="100516" y="122090"/>
                </a:lnTo>
                <a:lnTo>
                  <a:pt x="93118" y="144102"/>
                </a:lnTo>
                <a:lnTo>
                  <a:pt x="81279" y="157993"/>
                </a:lnTo>
                <a:lnTo>
                  <a:pt x="65402" y="162830"/>
                </a:lnTo>
                <a:lnTo>
                  <a:pt x="110977" y="162830"/>
                </a:lnTo>
                <a:lnTo>
                  <a:pt x="113380" y="160667"/>
                </a:lnTo>
                <a:lnTo>
                  <a:pt x="126314" y="131454"/>
                </a:lnTo>
                <a:lnTo>
                  <a:pt x="130804" y="92888"/>
                </a:lnTo>
                <a:lnTo>
                  <a:pt x="130804" y="92642"/>
                </a:lnTo>
                <a:lnTo>
                  <a:pt x="126314" y="54096"/>
                </a:lnTo>
                <a:lnTo>
                  <a:pt x="113380" y="24924"/>
                </a:lnTo>
                <a:lnTo>
                  <a:pt x="111176" y="22946"/>
                </a:lnTo>
                <a:close/>
              </a:path>
              <a:path extrusionOk="0" h="186055" w="292100">
                <a:moveTo>
                  <a:pt x="189089" y="133135"/>
                </a:moveTo>
                <a:lnTo>
                  <a:pt x="162830" y="133135"/>
                </a:lnTo>
                <a:lnTo>
                  <a:pt x="162953" y="134608"/>
                </a:lnTo>
                <a:lnTo>
                  <a:pt x="168745" y="154803"/>
                </a:lnTo>
                <a:lnTo>
                  <a:pt x="182049" y="170637"/>
                </a:lnTo>
                <a:lnTo>
                  <a:pt x="202002" y="180973"/>
                </a:lnTo>
                <a:lnTo>
                  <a:pt x="227742" y="184672"/>
                </a:lnTo>
                <a:lnTo>
                  <a:pt x="253609" y="180784"/>
                </a:lnTo>
                <a:lnTo>
                  <a:pt x="273909" y="169947"/>
                </a:lnTo>
                <a:lnTo>
                  <a:pt x="280499" y="161726"/>
                </a:lnTo>
                <a:lnTo>
                  <a:pt x="227742" y="161726"/>
                </a:lnTo>
                <a:lnTo>
                  <a:pt x="212696" y="159711"/>
                </a:lnTo>
                <a:lnTo>
                  <a:pt x="200884" y="154072"/>
                </a:lnTo>
                <a:lnTo>
                  <a:pt x="192868" y="145419"/>
                </a:lnTo>
                <a:lnTo>
                  <a:pt x="189212" y="134362"/>
                </a:lnTo>
                <a:lnTo>
                  <a:pt x="189089" y="133135"/>
                </a:lnTo>
                <a:close/>
              </a:path>
              <a:path extrusionOk="0" h="186055" w="292100">
                <a:moveTo>
                  <a:pt x="277669" y="23559"/>
                </a:moveTo>
                <a:lnTo>
                  <a:pt x="227496" y="23559"/>
                </a:lnTo>
                <a:lnTo>
                  <a:pt x="240861" y="25400"/>
                </a:lnTo>
                <a:lnTo>
                  <a:pt x="250764" y="30737"/>
                </a:lnTo>
                <a:lnTo>
                  <a:pt x="256917" y="39296"/>
                </a:lnTo>
                <a:lnTo>
                  <a:pt x="258987" y="50554"/>
                </a:lnTo>
                <a:lnTo>
                  <a:pt x="259032" y="51045"/>
                </a:lnTo>
                <a:lnTo>
                  <a:pt x="256568" y="62411"/>
                </a:lnTo>
                <a:lnTo>
                  <a:pt x="249629" y="71384"/>
                </a:lnTo>
                <a:lnTo>
                  <a:pt x="238895" y="77274"/>
                </a:lnTo>
                <a:lnTo>
                  <a:pt x="225042" y="79390"/>
                </a:lnTo>
                <a:lnTo>
                  <a:pt x="204305" y="79390"/>
                </a:lnTo>
                <a:lnTo>
                  <a:pt x="204305" y="100741"/>
                </a:lnTo>
                <a:lnTo>
                  <a:pt x="225901" y="100741"/>
                </a:lnTo>
                <a:lnTo>
                  <a:pt x="241783" y="102798"/>
                </a:lnTo>
                <a:lnTo>
                  <a:pt x="253755" y="108824"/>
                </a:lnTo>
                <a:lnTo>
                  <a:pt x="261309" y="118600"/>
                </a:lnTo>
                <a:lnTo>
                  <a:pt x="263939" y="131908"/>
                </a:lnTo>
                <a:lnTo>
                  <a:pt x="263886" y="132399"/>
                </a:lnTo>
                <a:lnTo>
                  <a:pt x="261320" y="144125"/>
                </a:lnTo>
                <a:lnTo>
                  <a:pt x="253939" y="153474"/>
                </a:lnTo>
                <a:lnTo>
                  <a:pt x="242508" y="159555"/>
                </a:lnTo>
                <a:lnTo>
                  <a:pt x="227742" y="161726"/>
                </a:lnTo>
                <a:lnTo>
                  <a:pt x="280499" y="161726"/>
                </a:lnTo>
                <a:lnTo>
                  <a:pt x="287169" y="153405"/>
                </a:lnTo>
                <a:lnTo>
                  <a:pt x="291917" y="132399"/>
                </a:lnTo>
                <a:lnTo>
                  <a:pt x="291871" y="131908"/>
                </a:lnTo>
                <a:lnTo>
                  <a:pt x="288788" y="115333"/>
                </a:lnTo>
                <a:lnTo>
                  <a:pt x="279953" y="102321"/>
                </a:lnTo>
                <a:lnTo>
                  <a:pt x="266240" y="93519"/>
                </a:lnTo>
                <a:lnTo>
                  <a:pt x="248478" y="89329"/>
                </a:lnTo>
                <a:lnTo>
                  <a:pt x="248478" y="88716"/>
                </a:lnTo>
                <a:lnTo>
                  <a:pt x="263418" y="83447"/>
                </a:lnTo>
                <a:lnTo>
                  <a:pt x="275228" y="74635"/>
                </a:lnTo>
                <a:lnTo>
                  <a:pt x="282989" y="62557"/>
                </a:lnTo>
                <a:lnTo>
                  <a:pt x="285781" y="47487"/>
                </a:lnTo>
                <a:lnTo>
                  <a:pt x="285781" y="47241"/>
                </a:lnTo>
                <a:lnTo>
                  <a:pt x="281626" y="28470"/>
                </a:lnTo>
                <a:lnTo>
                  <a:pt x="277669" y="23559"/>
                </a:lnTo>
                <a:close/>
              </a:path>
              <a:path extrusionOk="0" h="186055" w="292100">
                <a:moveTo>
                  <a:pt x="227496" y="982"/>
                </a:moveTo>
                <a:lnTo>
                  <a:pt x="185101" y="14587"/>
                </a:lnTo>
                <a:lnTo>
                  <a:pt x="166633" y="50554"/>
                </a:lnTo>
                <a:lnTo>
                  <a:pt x="166511" y="51904"/>
                </a:lnTo>
                <a:lnTo>
                  <a:pt x="192280" y="51904"/>
                </a:lnTo>
                <a:lnTo>
                  <a:pt x="192402" y="50677"/>
                </a:lnTo>
                <a:lnTo>
                  <a:pt x="195849" y="39400"/>
                </a:lnTo>
                <a:lnTo>
                  <a:pt x="203231" y="30860"/>
                </a:lnTo>
                <a:lnTo>
                  <a:pt x="213971" y="25450"/>
                </a:lnTo>
                <a:lnTo>
                  <a:pt x="227496" y="23559"/>
                </a:lnTo>
                <a:lnTo>
                  <a:pt x="277669" y="23559"/>
                </a:lnTo>
                <a:lnTo>
                  <a:pt x="269844" y="13850"/>
                </a:lnTo>
                <a:lnTo>
                  <a:pt x="251460" y="4362"/>
                </a:lnTo>
                <a:lnTo>
                  <a:pt x="227496" y="982"/>
                </a:lnTo>
                <a:close/>
              </a:path>
            </a:pathLst>
          </a:custGeom>
          <a:solidFill>
            <a:srgbClr val="795AF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9" name="Google Shape;279;p20"/>
          <p:cNvSpPr/>
          <p:nvPr/>
        </p:nvSpPr>
        <p:spPr>
          <a:xfrm>
            <a:off x="1162268" y="743432"/>
            <a:ext cx="10795" cy="157480"/>
          </a:xfrm>
          <a:custGeom>
            <a:rect b="b" l="l" r="r" t="t"/>
            <a:pathLst>
              <a:path extrusionOk="0" h="157480" w="10794">
                <a:moveTo>
                  <a:pt x="10470" y="5235"/>
                </a:moveTo>
                <a:lnTo>
                  <a:pt x="10470" y="2343"/>
                </a:lnTo>
                <a:lnTo>
                  <a:pt x="8126" y="0"/>
                </a:lnTo>
                <a:lnTo>
                  <a:pt x="2344" y="0"/>
                </a:lnTo>
                <a:lnTo>
                  <a:pt x="0" y="2343"/>
                </a:lnTo>
                <a:lnTo>
                  <a:pt x="0" y="5235"/>
                </a:lnTo>
                <a:lnTo>
                  <a:pt x="10470" y="5235"/>
                </a:lnTo>
                <a:close/>
              </a:path>
              <a:path extrusionOk="0" h="157480" w="10794">
                <a:moveTo>
                  <a:pt x="10470" y="151827"/>
                </a:moveTo>
                <a:lnTo>
                  <a:pt x="10470" y="5235"/>
                </a:lnTo>
                <a:lnTo>
                  <a:pt x="0" y="5235"/>
                </a:lnTo>
                <a:lnTo>
                  <a:pt x="0" y="151827"/>
                </a:lnTo>
                <a:lnTo>
                  <a:pt x="10470" y="151827"/>
                </a:lnTo>
                <a:close/>
              </a:path>
              <a:path extrusionOk="0" h="157480" w="10794">
                <a:moveTo>
                  <a:pt x="10470" y="154718"/>
                </a:moveTo>
                <a:lnTo>
                  <a:pt x="10470" y="151827"/>
                </a:lnTo>
                <a:lnTo>
                  <a:pt x="0" y="151827"/>
                </a:lnTo>
                <a:lnTo>
                  <a:pt x="0" y="154718"/>
                </a:lnTo>
                <a:lnTo>
                  <a:pt x="2344" y="157063"/>
                </a:lnTo>
                <a:lnTo>
                  <a:pt x="8126" y="157063"/>
                </a:lnTo>
                <a:lnTo>
                  <a:pt x="10470" y="154718"/>
                </a:lnTo>
                <a:close/>
              </a:path>
            </a:pathLst>
          </a:custGeom>
          <a:solidFill>
            <a:srgbClr val="000000">
              <a:alpha val="46666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80" name="Google Shape;28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4295" y="2269873"/>
            <a:ext cx="8907428" cy="594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5334" y="8398458"/>
            <a:ext cx="6491075" cy="703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48189" y="8387985"/>
            <a:ext cx="7932795" cy="12069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3" name="Google Shape;283;p20"/>
          <p:cNvGrpSpPr/>
          <p:nvPr/>
        </p:nvGrpSpPr>
        <p:grpSpPr>
          <a:xfrm>
            <a:off x="1570632" y="3717164"/>
            <a:ext cx="6177822" cy="4828238"/>
            <a:chOff x="1570632" y="3717164"/>
            <a:chExt cx="6177822" cy="4828238"/>
          </a:xfrm>
        </p:grpSpPr>
        <p:pic>
          <p:nvPicPr>
            <p:cNvPr id="284" name="Google Shape;284;p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570632" y="3717164"/>
              <a:ext cx="6177822" cy="48282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2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240769" y="3717164"/>
              <a:ext cx="4874825" cy="415872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6" name="Google Shape;286;p20"/>
          <p:cNvGrpSpPr/>
          <p:nvPr/>
        </p:nvGrpSpPr>
        <p:grpSpPr>
          <a:xfrm>
            <a:off x="8826956" y="3717164"/>
            <a:ext cx="10177699" cy="4933799"/>
            <a:chOff x="8826956" y="3717164"/>
            <a:chExt cx="10177699" cy="4933799"/>
          </a:xfrm>
        </p:grpSpPr>
        <p:pic>
          <p:nvPicPr>
            <p:cNvPr id="287" name="Google Shape;287;p2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826956" y="3717164"/>
              <a:ext cx="10177699" cy="4933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Google Shape;288;p2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612272" y="3717164"/>
              <a:ext cx="8590628" cy="415369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1"/>
          <p:cNvSpPr/>
          <p:nvPr/>
        </p:nvSpPr>
        <p:spPr>
          <a:xfrm>
            <a:off x="0" y="0"/>
            <a:ext cx="20104100" cy="11308715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FECF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94" name="Google Shape;294;p21"/>
          <p:cNvSpPr/>
          <p:nvPr/>
        </p:nvSpPr>
        <p:spPr>
          <a:xfrm>
            <a:off x="1343668" y="729613"/>
            <a:ext cx="686435" cy="226060"/>
          </a:xfrm>
          <a:custGeom>
            <a:rect b="b" l="l" r="r" t="t"/>
            <a:pathLst>
              <a:path extrusionOk="0" h="226059" w="686435">
                <a:moveTo>
                  <a:pt x="26995" y="133994"/>
                </a:moveTo>
                <a:lnTo>
                  <a:pt x="0" y="133994"/>
                </a:lnTo>
                <a:lnTo>
                  <a:pt x="122" y="135589"/>
                </a:lnTo>
                <a:lnTo>
                  <a:pt x="6173" y="155991"/>
                </a:lnTo>
                <a:lnTo>
                  <a:pt x="20093" y="171803"/>
                </a:lnTo>
                <a:lnTo>
                  <a:pt x="41052" y="182024"/>
                </a:lnTo>
                <a:lnTo>
                  <a:pt x="68224" y="185653"/>
                </a:lnTo>
                <a:lnTo>
                  <a:pt x="96181" y="181826"/>
                </a:lnTo>
                <a:lnTo>
                  <a:pt x="117490" y="170867"/>
                </a:lnTo>
                <a:lnTo>
                  <a:pt x="124661" y="161725"/>
                </a:lnTo>
                <a:lnTo>
                  <a:pt x="69328" y="161725"/>
                </a:lnTo>
                <a:lnTo>
                  <a:pt x="52949" y="159864"/>
                </a:lnTo>
                <a:lnTo>
                  <a:pt x="39894" y="154563"/>
                </a:lnTo>
                <a:lnTo>
                  <a:pt x="31004" y="146247"/>
                </a:lnTo>
                <a:lnTo>
                  <a:pt x="27117" y="135344"/>
                </a:lnTo>
                <a:lnTo>
                  <a:pt x="26995" y="133994"/>
                </a:lnTo>
                <a:close/>
              </a:path>
              <a:path extrusionOk="0" h="226059" w="686435">
                <a:moveTo>
                  <a:pt x="68347" y="0"/>
                </a:moveTo>
                <a:lnTo>
                  <a:pt x="42496" y="3775"/>
                </a:lnTo>
                <a:lnTo>
                  <a:pt x="22225" y="14371"/>
                </a:lnTo>
                <a:lnTo>
                  <a:pt x="8970" y="30697"/>
                </a:lnTo>
                <a:lnTo>
                  <a:pt x="4172" y="51659"/>
                </a:lnTo>
                <a:lnTo>
                  <a:pt x="32384" y="94799"/>
                </a:lnTo>
                <a:lnTo>
                  <a:pt x="74973" y="106385"/>
                </a:lnTo>
                <a:lnTo>
                  <a:pt x="90018" y="110887"/>
                </a:lnTo>
                <a:lnTo>
                  <a:pt x="100265" y="116907"/>
                </a:lnTo>
                <a:lnTo>
                  <a:pt x="106119" y="124538"/>
                </a:lnTo>
                <a:lnTo>
                  <a:pt x="107980" y="133871"/>
                </a:lnTo>
                <a:lnTo>
                  <a:pt x="105116" y="145264"/>
                </a:lnTo>
                <a:lnTo>
                  <a:pt x="97121" y="154026"/>
                </a:lnTo>
                <a:lnTo>
                  <a:pt x="84893" y="159705"/>
                </a:lnTo>
                <a:lnTo>
                  <a:pt x="69328" y="161725"/>
                </a:lnTo>
                <a:lnTo>
                  <a:pt x="124661" y="161725"/>
                </a:lnTo>
                <a:lnTo>
                  <a:pt x="131068" y="153558"/>
                </a:lnTo>
                <a:lnTo>
                  <a:pt x="135835" y="130681"/>
                </a:lnTo>
                <a:lnTo>
                  <a:pt x="107312" y="88714"/>
                </a:lnTo>
                <a:lnTo>
                  <a:pt x="64175" y="77059"/>
                </a:lnTo>
                <a:lnTo>
                  <a:pt x="49452" y="72674"/>
                </a:lnTo>
                <a:lnTo>
                  <a:pt x="39434" y="66828"/>
                </a:lnTo>
                <a:lnTo>
                  <a:pt x="33719" y="59441"/>
                </a:lnTo>
                <a:lnTo>
                  <a:pt x="31903" y="50431"/>
                </a:lnTo>
                <a:lnTo>
                  <a:pt x="34624" y="39146"/>
                </a:lnTo>
                <a:lnTo>
                  <a:pt x="42164" y="30860"/>
                </a:lnTo>
                <a:lnTo>
                  <a:pt x="53593" y="25702"/>
                </a:lnTo>
                <a:lnTo>
                  <a:pt x="67978" y="23927"/>
                </a:lnTo>
                <a:lnTo>
                  <a:pt x="122105" y="23927"/>
                </a:lnTo>
                <a:lnTo>
                  <a:pt x="113717" y="14049"/>
                </a:lnTo>
                <a:lnTo>
                  <a:pt x="93919" y="3746"/>
                </a:lnTo>
                <a:lnTo>
                  <a:pt x="68347" y="0"/>
                </a:lnTo>
                <a:close/>
              </a:path>
              <a:path extrusionOk="0" h="226059" w="686435">
                <a:moveTo>
                  <a:pt x="122105" y="23927"/>
                </a:moveTo>
                <a:lnTo>
                  <a:pt x="67978" y="23927"/>
                </a:lnTo>
                <a:lnTo>
                  <a:pt x="82596" y="25731"/>
                </a:lnTo>
                <a:lnTo>
                  <a:pt x="93992" y="30906"/>
                </a:lnTo>
                <a:lnTo>
                  <a:pt x="101799" y="38818"/>
                </a:lnTo>
                <a:lnTo>
                  <a:pt x="105649" y="48837"/>
                </a:lnTo>
                <a:lnTo>
                  <a:pt x="105894" y="50431"/>
                </a:lnTo>
                <a:lnTo>
                  <a:pt x="132522" y="50431"/>
                </a:lnTo>
                <a:lnTo>
                  <a:pt x="132399" y="48713"/>
                </a:lnTo>
                <a:lnTo>
                  <a:pt x="126843" y="29506"/>
                </a:lnTo>
                <a:lnTo>
                  <a:pt x="122105" y="23927"/>
                </a:lnTo>
                <a:close/>
              </a:path>
              <a:path extrusionOk="0" h="226059" w="686435">
                <a:moveTo>
                  <a:pt x="223569" y="45523"/>
                </a:moveTo>
                <a:lnTo>
                  <a:pt x="198317" y="50525"/>
                </a:lnTo>
                <a:lnTo>
                  <a:pt x="179012" y="64650"/>
                </a:lnTo>
                <a:lnTo>
                  <a:pt x="166678" y="86574"/>
                </a:lnTo>
                <a:lnTo>
                  <a:pt x="162339" y="114975"/>
                </a:lnTo>
                <a:lnTo>
                  <a:pt x="166630" y="143661"/>
                </a:lnTo>
                <a:lnTo>
                  <a:pt x="178996" y="165345"/>
                </a:lnTo>
                <a:lnTo>
                  <a:pt x="198679" y="179115"/>
                </a:lnTo>
                <a:lnTo>
                  <a:pt x="224919" y="183935"/>
                </a:lnTo>
                <a:lnTo>
                  <a:pt x="247585" y="180593"/>
                </a:lnTo>
                <a:lnTo>
                  <a:pt x="264522" y="171925"/>
                </a:lnTo>
                <a:lnTo>
                  <a:pt x="273870" y="162094"/>
                </a:lnTo>
                <a:lnTo>
                  <a:pt x="225533" y="162094"/>
                </a:lnTo>
                <a:lnTo>
                  <a:pt x="210641" y="159375"/>
                </a:lnTo>
                <a:lnTo>
                  <a:pt x="199258" y="151480"/>
                </a:lnTo>
                <a:lnTo>
                  <a:pt x="191902" y="138799"/>
                </a:lnTo>
                <a:lnTo>
                  <a:pt x="189089" y="121723"/>
                </a:lnTo>
                <a:lnTo>
                  <a:pt x="283572" y="121723"/>
                </a:lnTo>
                <a:lnTo>
                  <a:pt x="283572" y="112398"/>
                </a:lnTo>
                <a:lnTo>
                  <a:pt x="282101" y="102704"/>
                </a:lnTo>
                <a:lnTo>
                  <a:pt x="189457" y="102704"/>
                </a:lnTo>
                <a:lnTo>
                  <a:pt x="193236" y="87502"/>
                </a:lnTo>
                <a:lnTo>
                  <a:pt x="200638" y="76430"/>
                </a:lnTo>
                <a:lnTo>
                  <a:pt x="211009" y="69660"/>
                </a:lnTo>
                <a:lnTo>
                  <a:pt x="223692" y="67365"/>
                </a:lnTo>
                <a:lnTo>
                  <a:pt x="269434" y="67365"/>
                </a:lnTo>
                <a:lnTo>
                  <a:pt x="267513" y="63959"/>
                </a:lnTo>
                <a:lnTo>
                  <a:pt x="248630" y="50347"/>
                </a:lnTo>
                <a:lnTo>
                  <a:pt x="223569" y="45523"/>
                </a:lnTo>
                <a:close/>
              </a:path>
              <a:path extrusionOk="0" h="226059" w="686435">
                <a:moveTo>
                  <a:pt x="282100" y="145651"/>
                </a:moveTo>
                <a:lnTo>
                  <a:pt x="256454" y="145774"/>
                </a:lnTo>
                <a:lnTo>
                  <a:pt x="255963" y="146755"/>
                </a:lnTo>
                <a:lnTo>
                  <a:pt x="252261" y="152051"/>
                </a:lnTo>
                <a:lnTo>
                  <a:pt x="245948" y="157001"/>
                </a:lnTo>
                <a:lnTo>
                  <a:pt x="237034" y="160663"/>
                </a:lnTo>
                <a:lnTo>
                  <a:pt x="225533" y="162094"/>
                </a:lnTo>
                <a:lnTo>
                  <a:pt x="273870" y="162094"/>
                </a:lnTo>
                <a:lnTo>
                  <a:pt x="275892" y="159967"/>
                </a:lnTo>
                <a:lnTo>
                  <a:pt x="281855" y="146755"/>
                </a:lnTo>
                <a:lnTo>
                  <a:pt x="282100" y="145651"/>
                </a:lnTo>
                <a:close/>
              </a:path>
              <a:path extrusionOk="0" h="226059" w="686435">
                <a:moveTo>
                  <a:pt x="269434" y="67365"/>
                </a:moveTo>
                <a:lnTo>
                  <a:pt x="223692" y="67365"/>
                </a:lnTo>
                <a:lnTo>
                  <a:pt x="236243" y="69539"/>
                </a:lnTo>
                <a:lnTo>
                  <a:pt x="246423" y="76108"/>
                </a:lnTo>
                <a:lnTo>
                  <a:pt x="253613" y="87140"/>
                </a:lnTo>
                <a:lnTo>
                  <a:pt x="257190" y="102704"/>
                </a:lnTo>
                <a:lnTo>
                  <a:pt x="282101" y="102704"/>
                </a:lnTo>
                <a:lnTo>
                  <a:pt x="279425" y="85073"/>
                </a:lnTo>
                <a:lnTo>
                  <a:pt x="269434" y="67365"/>
                </a:lnTo>
                <a:close/>
              </a:path>
              <a:path extrusionOk="0" h="226059" w="686435">
                <a:moveTo>
                  <a:pt x="351306" y="69083"/>
                </a:moveTo>
                <a:lnTo>
                  <a:pt x="324188" y="69083"/>
                </a:lnTo>
                <a:lnTo>
                  <a:pt x="324188" y="146265"/>
                </a:lnTo>
                <a:lnTo>
                  <a:pt x="326525" y="162701"/>
                </a:lnTo>
                <a:lnTo>
                  <a:pt x="333867" y="173858"/>
                </a:lnTo>
                <a:lnTo>
                  <a:pt x="346707" y="180206"/>
                </a:lnTo>
                <a:lnTo>
                  <a:pt x="365540" y="182217"/>
                </a:lnTo>
                <a:lnTo>
                  <a:pt x="370694" y="182217"/>
                </a:lnTo>
                <a:lnTo>
                  <a:pt x="375601" y="181604"/>
                </a:lnTo>
                <a:lnTo>
                  <a:pt x="379897" y="180868"/>
                </a:lnTo>
                <a:lnTo>
                  <a:pt x="379897" y="160130"/>
                </a:lnTo>
                <a:lnTo>
                  <a:pt x="369834" y="160130"/>
                </a:lnTo>
                <a:lnTo>
                  <a:pt x="361400" y="158986"/>
                </a:lnTo>
                <a:lnTo>
                  <a:pt x="355646" y="155391"/>
                </a:lnTo>
                <a:lnTo>
                  <a:pt x="352355" y="149104"/>
                </a:lnTo>
                <a:lnTo>
                  <a:pt x="351306" y="139884"/>
                </a:lnTo>
                <a:lnTo>
                  <a:pt x="351306" y="69083"/>
                </a:lnTo>
                <a:close/>
              </a:path>
              <a:path extrusionOk="0" h="226059" w="686435">
                <a:moveTo>
                  <a:pt x="379897" y="159639"/>
                </a:moveTo>
                <a:lnTo>
                  <a:pt x="376215" y="160008"/>
                </a:lnTo>
                <a:lnTo>
                  <a:pt x="373883" y="160130"/>
                </a:lnTo>
                <a:lnTo>
                  <a:pt x="379897" y="160130"/>
                </a:lnTo>
                <a:lnTo>
                  <a:pt x="379897" y="159639"/>
                </a:lnTo>
                <a:close/>
              </a:path>
              <a:path extrusionOk="0" h="226059" w="686435">
                <a:moveTo>
                  <a:pt x="379897" y="48100"/>
                </a:moveTo>
                <a:lnTo>
                  <a:pt x="303328" y="48100"/>
                </a:lnTo>
                <a:lnTo>
                  <a:pt x="303328" y="69083"/>
                </a:lnTo>
                <a:lnTo>
                  <a:pt x="379897" y="69083"/>
                </a:lnTo>
                <a:lnTo>
                  <a:pt x="379897" y="48100"/>
                </a:lnTo>
                <a:close/>
              </a:path>
              <a:path extrusionOk="0" h="226059" w="686435">
                <a:moveTo>
                  <a:pt x="351306" y="14479"/>
                </a:moveTo>
                <a:lnTo>
                  <a:pt x="324188" y="14479"/>
                </a:lnTo>
                <a:lnTo>
                  <a:pt x="324188" y="48100"/>
                </a:lnTo>
                <a:lnTo>
                  <a:pt x="351306" y="48100"/>
                </a:lnTo>
                <a:lnTo>
                  <a:pt x="351306" y="14479"/>
                </a:lnTo>
                <a:close/>
              </a:path>
              <a:path extrusionOk="0" h="226059" w="686435">
                <a:moveTo>
                  <a:pt x="436341" y="48100"/>
                </a:moveTo>
                <a:lnTo>
                  <a:pt x="409714" y="48100"/>
                </a:lnTo>
                <a:lnTo>
                  <a:pt x="409714" y="134362"/>
                </a:lnTo>
                <a:lnTo>
                  <a:pt x="412618" y="155412"/>
                </a:lnTo>
                <a:lnTo>
                  <a:pt x="421263" y="170974"/>
                </a:lnTo>
                <a:lnTo>
                  <a:pt x="435545" y="180624"/>
                </a:lnTo>
                <a:lnTo>
                  <a:pt x="455360" y="183935"/>
                </a:lnTo>
                <a:lnTo>
                  <a:pt x="468778" y="182407"/>
                </a:lnTo>
                <a:lnTo>
                  <a:pt x="479871" y="177969"/>
                </a:lnTo>
                <a:lnTo>
                  <a:pt x="488525" y="170838"/>
                </a:lnTo>
                <a:lnTo>
                  <a:pt x="494626" y="161235"/>
                </a:lnTo>
                <a:lnTo>
                  <a:pt x="523217" y="161235"/>
                </a:lnTo>
                <a:lnTo>
                  <a:pt x="463950" y="161112"/>
                </a:lnTo>
                <a:lnTo>
                  <a:pt x="451405" y="159060"/>
                </a:lnTo>
                <a:lnTo>
                  <a:pt x="442829" y="152891"/>
                </a:lnTo>
                <a:lnTo>
                  <a:pt x="437911" y="142580"/>
                </a:lnTo>
                <a:lnTo>
                  <a:pt x="436341" y="128104"/>
                </a:lnTo>
                <a:lnTo>
                  <a:pt x="436341" y="48100"/>
                </a:lnTo>
                <a:close/>
              </a:path>
              <a:path extrusionOk="0" h="226059" w="686435">
                <a:moveTo>
                  <a:pt x="523217" y="161235"/>
                </a:moveTo>
                <a:lnTo>
                  <a:pt x="496712" y="161235"/>
                </a:lnTo>
                <a:lnTo>
                  <a:pt x="496712" y="181358"/>
                </a:lnTo>
                <a:lnTo>
                  <a:pt x="523217" y="181358"/>
                </a:lnTo>
                <a:lnTo>
                  <a:pt x="523217" y="161235"/>
                </a:lnTo>
                <a:close/>
              </a:path>
              <a:path extrusionOk="0" h="226059" w="686435">
                <a:moveTo>
                  <a:pt x="523217" y="48100"/>
                </a:moveTo>
                <a:lnTo>
                  <a:pt x="496712" y="48100"/>
                </a:lnTo>
                <a:lnTo>
                  <a:pt x="496712" y="126264"/>
                </a:lnTo>
                <a:lnTo>
                  <a:pt x="494595" y="140768"/>
                </a:lnTo>
                <a:lnTo>
                  <a:pt x="488337" y="151740"/>
                </a:lnTo>
                <a:lnTo>
                  <a:pt x="478076" y="158687"/>
                </a:lnTo>
                <a:lnTo>
                  <a:pt x="463950" y="161112"/>
                </a:lnTo>
                <a:lnTo>
                  <a:pt x="523217" y="161112"/>
                </a:lnTo>
                <a:lnTo>
                  <a:pt x="523217" y="48100"/>
                </a:lnTo>
                <a:close/>
              </a:path>
              <a:path extrusionOk="0" h="226059" w="686435">
                <a:moveTo>
                  <a:pt x="588250" y="48100"/>
                </a:moveTo>
                <a:lnTo>
                  <a:pt x="561623" y="48100"/>
                </a:lnTo>
                <a:lnTo>
                  <a:pt x="561623" y="225778"/>
                </a:lnTo>
                <a:lnTo>
                  <a:pt x="588250" y="225778"/>
                </a:lnTo>
                <a:lnTo>
                  <a:pt x="588250" y="160253"/>
                </a:lnTo>
                <a:lnTo>
                  <a:pt x="620827" y="160253"/>
                </a:lnTo>
                <a:lnTo>
                  <a:pt x="608725" y="157680"/>
                </a:lnTo>
                <a:lnTo>
                  <a:pt x="597407" y="148535"/>
                </a:lnTo>
                <a:lnTo>
                  <a:pt x="590254" y="134052"/>
                </a:lnTo>
                <a:lnTo>
                  <a:pt x="587759" y="114852"/>
                </a:lnTo>
                <a:lnTo>
                  <a:pt x="587759" y="114606"/>
                </a:lnTo>
                <a:lnTo>
                  <a:pt x="590254" y="95407"/>
                </a:lnTo>
                <a:lnTo>
                  <a:pt x="597407" y="80924"/>
                </a:lnTo>
                <a:lnTo>
                  <a:pt x="608725" y="71778"/>
                </a:lnTo>
                <a:lnTo>
                  <a:pt x="621404" y="69083"/>
                </a:lnTo>
                <a:lnTo>
                  <a:pt x="588250" y="69083"/>
                </a:lnTo>
                <a:lnTo>
                  <a:pt x="588250" y="48100"/>
                </a:lnTo>
                <a:close/>
              </a:path>
              <a:path extrusionOk="0" h="226059" w="686435">
                <a:moveTo>
                  <a:pt x="620827" y="160253"/>
                </a:moveTo>
                <a:lnTo>
                  <a:pt x="590214" y="160253"/>
                </a:lnTo>
                <a:lnTo>
                  <a:pt x="597049" y="169953"/>
                </a:lnTo>
                <a:lnTo>
                  <a:pt x="606519" y="177294"/>
                </a:lnTo>
                <a:lnTo>
                  <a:pt x="618082" y="181943"/>
                </a:lnTo>
                <a:lnTo>
                  <a:pt x="631198" y="183567"/>
                </a:lnTo>
                <a:lnTo>
                  <a:pt x="654113" y="178766"/>
                </a:lnTo>
                <a:lnTo>
                  <a:pt x="671506" y="165039"/>
                </a:lnTo>
                <a:lnTo>
                  <a:pt x="673635" y="160867"/>
                </a:lnTo>
                <a:lnTo>
                  <a:pt x="623712" y="160867"/>
                </a:lnTo>
                <a:lnTo>
                  <a:pt x="620827" y="160253"/>
                </a:lnTo>
                <a:close/>
              </a:path>
              <a:path extrusionOk="0" h="226059" w="686435">
                <a:moveTo>
                  <a:pt x="673533" y="68592"/>
                </a:moveTo>
                <a:lnTo>
                  <a:pt x="623712" y="68592"/>
                </a:lnTo>
                <a:lnTo>
                  <a:pt x="638642" y="71744"/>
                </a:lnTo>
                <a:lnTo>
                  <a:pt x="649834" y="80832"/>
                </a:lnTo>
                <a:lnTo>
                  <a:pt x="656861" y="95303"/>
                </a:lnTo>
                <a:lnTo>
                  <a:pt x="659298" y="114606"/>
                </a:lnTo>
                <a:lnTo>
                  <a:pt x="659298" y="114852"/>
                </a:lnTo>
                <a:lnTo>
                  <a:pt x="656861" y="134103"/>
                </a:lnTo>
                <a:lnTo>
                  <a:pt x="649834" y="148581"/>
                </a:lnTo>
                <a:lnTo>
                  <a:pt x="638642" y="157697"/>
                </a:lnTo>
                <a:lnTo>
                  <a:pt x="623712" y="160867"/>
                </a:lnTo>
                <a:lnTo>
                  <a:pt x="673635" y="160867"/>
                </a:lnTo>
                <a:lnTo>
                  <a:pt x="682550" y="143396"/>
                </a:lnTo>
                <a:lnTo>
                  <a:pt x="686415" y="114852"/>
                </a:lnTo>
                <a:lnTo>
                  <a:pt x="686415" y="114606"/>
                </a:lnTo>
                <a:lnTo>
                  <a:pt x="682515" y="86146"/>
                </a:lnTo>
                <a:lnTo>
                  <a:pt x="673533" y="68592"/>
                </a:lnTo>
                <a:close/>
              </a:path>
              <a:path extrusionOk="0" h="226059" w="686435">
                <a:moveTo>
                  <a:pt x="631198" y="45769"/>
                </a:moveTo>
                <a:lnTo>
                  <a:pt x="618013" y="47358"/>
                </a:lnTo>
                <a:lnTo>
                  <a:pt x="606610" y="51950"/>
                </a:lnTo>
                <a:lnTo>
                  <a:pt x="597256" y="59280"/>
                </a:lnTo>
                <a:lnTo>
                  <a:pt x="590214" y="69083"/>
                </a:lnTo>
                <a:lnTo>
                  <a:pt x="621404" y="69083"/>
                </a:lnTo>
                <a:lnTo>
                  <a:pt x="623712" y="68592"/>
                </a:lnTo>
                <a:lnTo>
                  <a:pt x="673533" y="68592"/>
                </a:lnTo>
                <a:lnTo>
                  <a:pt x="671414" y="64451"/>
                </a:lnTo>
                <a:lnTo>
                  <a:pt x="654009" y="50623"/>
                </a:lnTo>
                <a:lnTo>
                  <a:pt x="631198" y="457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95" name="Google Shape;295;p21"/>
          <p:cNvSpPr/>
          <p:nvPr/>
        </p:nvSpPr>
        <p:spPr>
          <a:xfrm>
            <a:off x="686333" y="729602"/>
            <a:ext cx="292100" cy="186055"/>
          </a:xfrm>
          <a:custGeom>
            <a:rect b="b" l="l" r="r" t="t"/>
            <a:pathLst>
              <a:path extrusionOk="0" h="186055" w="292100">
                <a:moveTo>
                  <a:pt x="65402" y="0"/>
                </a:moveTo>
                <a:lnTo>
                  <a:pt x="37944" y="6451"/>
                </a:lnTo>
                <a:lnTo>
                  <a:pt x="17378" y="24924"/>
                </a:lnTo>
                <a:lnTo>
                  <a:pt x="4473" y="54096"/>
                </a:lnTo>
                <a:lnTo>
                  <a:pt x="0" y="92642"/>
                </a:lnTo>
                <a:lnTo>
                  <a:pt x="0" y="92888"/>
                </a:lnTo>
                <a:lnTo>
                  <a:pt x="4473" y="131454"/>
                </a:lnTo>
                <a:lnTo>
                  <a:pt x="17378" y="160667"/>
                </a:lnTo>
                <a:lnTo>
                  <a:pt x="37944" y="179183"/>
                </a:lnTo>
                <a:lnTo>
                  <a:pt x="65402" y="185653"/>
                </a:lnTo>
                <a:lnTo>
                  <a:pt x="92807" y="179183"/>
                </a:lnTo>
                <a:lnTo>
                  <a:pt x="110977" y="162830"/>
                </a:lnTo>
                <a:lnTo>
                  <a:pt x="65402" y="162830"/>
                </a:lnTo>
                <a:lnTo>
                  <a:pt x="49473" y="157993"/>
                </a:lnTo>
                <a:lnTo>
                  <a:pt x="37640" y="144102"/>
                </a:lnTo>
                <a:lnTo>
                  <a:pt x="30269" y="122090"/>
                </a:lnTo>
                <a:lnTo>
                  <a:pt x="27731" y="92888"/>
                </a:lnTo>
                <a:lnTo>
                  <a:pt x="27731" y="92642"/>
                </a:lnTo>
                <a:lnTo>
                  <a:pt x="30269" y="63479"/>
                </a:lnTo>
                <a:lnTo>
                  <a:pt x="37640" y="41551"/>
                </a:lnTo>
                <a:lnTo>
                  <a:pt x="49473" y="27745"/>
                </a:lnTo>
                <a:lnTo>
                  <a:pt x="65402" y="22946"/>
                </a:lnTo>
                <a:lnTo>
                  <a:pt x="111176" y="22946"/>
                </a:lnTo>
                <a:lnTo>
                  <a:pt x="92807" y="6451"/>
                </a:lnTo>
                <a:lnTo>
                  <a:pt x="65402" y="0"/>
                </a:lnTo>
                <a:close/>
              </a:path>
              <a:path extrusionOk="0" h="186055" w="292100">
                <a:moveTo>
                  <a:pt x="111176" y="22946"/>
                </a:moveTo>
                <a:lnTo>
                  <a:pt x="65402" y="22946"/>
                </a:lnTo>
                <a:lnTo>
                  <a:pt x="81279" y="27745"/>
                </a:lnTo>
                <a:lnTo>
                  <a:pt x="93118" y="41551"/>
                </a:lnTo>
                <a:lnTo>
                  <a:pt x="100516" y="63479"/>
                </a:lnTo>
                <a:lnTo>
                  <a:pt x="103072" y="92642"/>
                </a:lnTo>
                <a:lnTo>
                  <a:pt x="103072" y="92888"/>
                </a:lnTo>
                <a:lnTo>
                  <a:pt x="100516" y="122090"/>
                </a:lnTo>
                <a:lnTo>
                  <a:pt x="93118" y="144102"/>
                </a:lnTo>
                <a:lnTo>
                  <a:pt x="81279" y="157993"/>
                </a:lnTo>
                <a:lnTo>
                  <a:pt x="65402" y="162830"/>
                </a:lnTo>
                <a:lnTo>
                  <a:pt x="110977" y="162830"/>
                </a:lnTo>
                <a:lnTo>
                  <a:pt x="113380" y="160667"/>
                </a:lnTo>
                <a:lnTo>
                  <a:pt x="126314" y="131454"/>
                </a:lnTo>
                <a:lnTo>
                  <a:pt x="130804" y="92888"/>
                </a:lnTo>
                <a:lnTo>
                  <a:pt x="130804" y="92642"/>
                </a:lnTo>
                <a:lnTo>
                  <a:pt x="126314" y="54096"/>
                </a:lnTo>
                <a:lnTo>
                  <a:pt x="113380" y="24924"/>
                </a:lnTo>
                <a:lnTo>
                  <a:pt x="111176" y="22946"/>
                </a:lnTo>
                <a:close/>
              </a:path>
              <a:path extrusionOk="0" h="186055" w="292100">
                <a:moveTo>
                  <a:pt x="189089" y="133135"/>
                </a:moveTo>
                <a:lnTo>
                  <a:pt x="162830" y="133135"/>
                </a:lnTo>
                <a:lnTo>
                  <a:pt x="162953" y="134608"/>
                </a:lnTo>
                <a:lnTo>
                  <a:pt x="168745" y="154803"/>
                </a:lnTo>
                <a:lnTo>
                  <a:pt x="182049" y="170637"/>
                </a:lnTo>
                <a:lnTo>
                  <a:pt x="202002" y="180973"/>
                </a:lnTo>
                <a:lnTo>
                  <a:pt x="227742" y="184672"/>
                </a:lnTo>
                <a:lnTo>
                  <a:pt x="253609" y="180784"/>
                </a:lnTo>
                <a:lnTo>
                  <a:pt x="273909" y="169947"/>
                </a:lnTo>
                <a:lnTo>
                  <a:pt x="280499" y="161726"/>
                </a:lnTo>
                <a:lnTo>
                  <a:pt x="227742" y="161726"/>
                </a:lnTo>
                <a:lnTo>
                  <a:pt x="212696" y="159711"/>
                </a:lnTo>
                <a:lnTo>
                  <a:pt x="200884" y="154072"/>
                </a:lnTo>
                <a:lnTo>
                  <a:pt x="192868" y="145419"/>
                </a:lnTo>
                <a:lnTo>
                  <a:pt x="189212" y="134362"/>
                </a:lnTo>
                <a:lnTo>
                  <a:pt x="189089" y="133135"/>
                </a:lnTo>
                <a:close/>
              </a:path>
              <a:path extrusionOk="0" h="186055" w="292100">
                <a:moveTo>
                  <a:pt x="277669" y="23559"/>
                </a:moveTo>
                <a:lnTo>
                  <a:pt x="227496" y="23559"/>
                </a:lnTo>
                <a:lnTo>
                  <a:pt x="240861" y="25400"/>
                </a:lnTo>
                <a:lnTo>
                  <a:pt x="250764" y="30737"/>
                </a:lnTo>
                <a:lnTo>
                  <a:pt x="256917" y="39296"/>
                </a:lnTo>
                <a:lnTo>
                  <a:pt x="258987" y="50554"/>
                </a:lnTo>
                <a:lnTo>
                  <a:pt x="259032" y="51045"/>
                </a:lnTo>
                <a:lnTo>
                  <a:pt x="256568" y="62411"/>
                </a:lnTo>
                <a:lnTo>
                  <a:pt x="249629" y="71384"/>
                </a:lnTo>
                <a:lnTo>
                  <a:pt x="238895" y="77274"/>
                </a:lnTo>
                <a:lnTo>
                  <a:pt x="225042" y="79390"/>
                </a:lnTo>
                <a:lnTo>
                  <a:pt x="204305" y="79390"/>
                </a:lnTo>
                <a:lnTo>
                  <a:pt x="204305" y="100741"/>
                </a:lnTo>
                <a:lnTo>
                  <a:pt x="225901" y="100741"/>
                </a:lnTo>
                <a:lnTo>
                  <a:pt x="241783" y="102798"/>
                </a:lnTo>
                <a:lnTo>
                  <a:pt x="253755" y="108824"/>
                </a:lnTo>
                <a:lnTo>
                  <a:pt x="261309" y="118600"/>
                </a:lnTo>
                <a:lnTo>
                  <a:pt x="263939" y="131908"/>
                </a:lnTo>
                <a:lnTo>
                  <a:pt x="263886" y="132399"/>
                </a:lnTo>
                <a:lnTo>
                  <a:pt x="261320" y="144125"/>
                </a:lnTo>
                <a:lnTo>
                  <a:pt x="253939" y="153474"/>
                </a:lnTo>
                <a:lnTo>
                  <a:pt x="242508" y="159555"/>
                </a:lnTo>
                <a:lnTo>
                  <a:pt x="227742" y="161726"/>
                </a:lnTo>
                <a:lnTo>
                  <a:pt x="280499" y="161726"/>
                </a:lnTo>
                <a:lnTo>
                  <a:pt x="287169" y="153405"/>
                </a:lnTo>
                <a:lnTo>
                  <a:pt x="291917" y="132399"/>
                </a:lnTo>
                <a:lnTo>
                  <a:pt x="291871" y="131908"/>
                </a:lnTo>
                <a:lnTo>
                  <a:pt x="288788" y="115333"/>
                </a:lnTo>
                <a:lnTo>
                  <a:pt x="279953" y="102321"/>
                </a:lnTo>
                <a:lnTo>
                  <a:pt x="266240" y="93519"/>
                </a:lnTo>
                <a:lnTo>
                  <a:pt x="248478" y="89329"/>
                </a:lnTo>
                <a:lnTo>
                  <a:pt x="248478" y="88716"/>
                </a:lnTo>
                <a:lnTo>
                  <a:pt x="263418" y="83447"/>
                </a:lnTo>
                <a:lnTo>
                  <a:pt x="275228" y="74635"/>
                </a:lnTo>
                <a:lnTo>
                  <a:pt x="282989" y="62557"/>
                </a:lnTo>
                <a:lnTo>
                  <a:pt x="285781" y="47487"/>
                </a:lnTo>
                <a:lnTo>
                  <a:pt x="285781" y="47241"/>
                </a:lnTo>
                <a:lnTo>
                  <a:pt x="281626" y="28470"/>
                </a:lnTo>
                <a:lnTo>
                  <a:pt x="277669" y="23559"/>
                </a:lnTo>
                <a:close/>
              </a:path>
              <a:path extrusionOk="0" h="186055" w="292100">
                <a:moveTo>
                  <a:pt x="227496" y="982"/>
                </a:moveTo>
                <a:lnTo>
                  <a:pt x="185101" y="14587"/>
                </a:lnTo>
                <a:lnTo>
                  <a:pt x="166633" y="50554"/>
                </a:lnTo>
                <a:lnTo>
                  <a:pt x="166511" y="51904"/>
                </a:lnTo>
                <a:lnTo>
                  <a:pt x="192280" y="51904"/>
                </a:lnTo>
                <a:lnTo>
                  <a:pt x="192402" y="50677"/>
                </a:lnTo>
                <a:lnTo>
                  <a:pt x="195849" y="39400"/>
                </a:lnTo>
                <a:lnTo>
                  <a:pt x="203231" y="30860"/>
                </a:lnTo>
                <a:lnTo>
                  <a:pt x="213971" y="25450"/>
                </a:lnTo>
                <a:lnTo>
                  <a:pt x="227496" y="23559"/>
                </a:lnTo>
                <a:lnTo>
                  <a:pt x="277669" y="23559"/>
                </a:lnTo>
                <a:lnTo>
                  <a:pt x="269844" y="13850"/>
                </a:lnTo>
                <a:lnTo>
                  <a:pt x="251460" y="4362"/>
                </a:lnTo>
                <a:lnTo>
                  <a:pt x="227496" y="982"/>
                </a:lnTo>
                <a:close/>
              </a:path>
            </a:pathLst>
          </a:custGeom>
          <a:solidFill>
            <a:srgbClr val="795AF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96" name="Google Shape;296;p21"/>
          <p:cNvSpPr/>
          <p:nvPr/>
        </p:nvSpPr>
        <p:spPr>
          <a:xfrm>
            <a:off x="1162268" y="743432"/>
            <a:ext cx="10795" cy="157480"/>
          </a:xfrm>
          <a:custGeom>
            <a:rect b="b" l="l" r="r" t="t"/>
            <a:pathLst>
              <a:path extrusionOk="0" h="157480" w="10794">
                <a:moveTo>
                  <a:pt x="10470" y="5235"/>
                </a:moveTo>
                <a:lnTo>
                  <a:pt x="10470" y="2343"/>
                </a:lnTo>
                <a:lnTo>
                  <a:pt x="8126" y="0"/>
                </a:lnTo>
                <a:lnTo>
                  <a:pt x="2344" y="0"/>
                </a:lnTo>
                <a:lnTo>
                  <a:pt x="0" y="2343"/>
                </a:lnTo>
                <a:lnTo>
                  <a:pt x="0" y="5235"/>
                </a:lnTo>
                <a:lnTo>
                  <a:pt x="10470" y="5235"/>
                </a:lnTo>
                <a:close/>
              </a:path>
              <a:path extrusionOk="0" h="157480" w="10794">
                <a:moveTo>
                  <a:pt x="10470" y="151827"/>
                </a:moveTo>
                <a:lnTo>
                  <a:pt x="10470" y="5235"/>
                </a:lnTo>
                <a:lnTo>
                  <a:pt x="0" y="5235"/>
                </a:lnTo>
                <a:lnTo>
                  <a:pt x="0" y="151827"/>
                </a:lnTo>
                <a:lnTo>
                  <a:pt x="10470" y="151827"/>
                </a:lnTo>
                <a:close/>
              </a:path>
              <a:path extrusionOk="0" h="157480" w="10794">
                <a:moveTo>
                  <a:pt x="10470" y="154718"/>
                </a:moveTo>
                <a:lnTo>
                  <a:pt x="10470" y="151827"/>
                </a:lnTo>
                <a:lnTo>
                  <a:pt x="0" y="151827"/>
                </a:lnTo>
                <a:lnTo>
                  <a:pt x="0" y="154718"/>
                </a:lnTo>
                <a:lnTo>
                  <a:pt x="2344" y="157063"/>
                </a:lnTo>
                <a:lnTo>
                  <a:pt x="8126" y="157063"/>
                </a:lnTo>
                <a:lnTo>
                  <a:pt x="10470" y="154718"/>
                </a:lnTo>
                <a:close/>
              </a:path>
            </a:pathLst>
          </a:custGeom>
          <a:solidFill>
            <a:srgbClr val="000000">
              <a:alpha val="46666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97" name="Google Shape;29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5420" y="2269873"/>
            <a:ext cx="9392194" cy="594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5256" y="8398456"/>
            <a:ext cx="6555401" cy="1206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46481" y="8387987"/>
            <a:ext cx="6990810" cy="7776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21"/>
          <p:cNvGrpSpPr/>
          <p:nvPr/>
        </p:nvGrpSpPr>
        <p:grpSpPr>
          <a:xfrm>
            <a:off x="94237" y="3717164"/>
            <a:ext cx="19926094" cy="4933799"/>
            <a:chOff x="94237" y="3717164"/>
            <a:chExt cx="19926094" cy="4933799"/>
          </a:xfrm>
        </p:grpSpPr>
        <p:pic>
          <p:nvPicPr>
            <p:cNvPr id="301" name="Google Shape;301;p2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842632" y="3717164"/>
              <a:ext cx="10177699" cy="25863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2" name="Google Shape;302;p2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4237" y="3717164"/>
              <a:ext cx="10177699" cy="25863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Google Shape;303;p2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842632" y="6303472"/>
              <a:ext cx="10177699" cy="2347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" name="Google Shape;304;p2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4237" y="6303472"/>
              <a:ext cx="10177699" cy="2347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2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0638419" y="3717164"/>
              <a:ext cx="8590628" cy="41536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Google Shape;306;p2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879554" y="3717164"/>
              <a:ext cx="8590628" cy="41536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2"/>
          <p:cNvSpPr/>
          <p:nvPr/>
        </p:nvSpPr>
        <p:spPr>
          <a:xfrm>
            <a:off x="925176" y="5245777"/>
            <a:ext cx="1574165" cy="5321300"/>
          </a:xfrm>
          <a:custGeom>
            <a:rect b="b" l="l" r="r" t="t"/>
            <a:pathLst>
              <a:path extrusionOk="0" h="5321300" w="1574164">
                <a:moveTo>
                  <a:pt x="387380" y="3939168"/>
                </a:moveTo>
                <a:lnTo>
                  <a:pt x="389412" y="3989596"/>
                </a:lnTo>
                <a:lnTo>
                  <a:pt x="395443" y="4037473"/>
                </a:lnTo>
                <a:lnTo>
                  <a:pt x="405374" y="4082702"/>
                </a:lnTo>
                <a:lnTo>
                  <a:pt x="419108" y="4125185"/>
                </a:lnTo>
                <a:lnTo>
                  <a:pt x="436546" y="4164827"/>
                </a:lnTo>
                <a:lnTo>
                  <a:pt x="457591" y="4201529"/>
                </a:lnTo>
                <a:lnTo>
                  <a:pt x="482145" y="4235196"/>
                </a:lnTo>
                <a:lnTo>
                  <a:pt x="510108" y="4265731"/>
                </a:lnTo>
                <a:lnTo>
                  <a:pt x="541385" y="4293035"/>
                </a:lnTo>
                <a:lnTo>
                  <a:pt x="575875" y="4317014"/>
                </a:lnTo>
                <a:lnTo>
                  <a:pt x="613482" y="4337569"/>
                </a:lnTo>
                <a:lnTo>
                  <a:pt x="654108" y="4354604"/>
                </a:lnTo>
                <a:lnTo>
                  <a:pt x="697653" y="4368022"/>
                </a:lnTo>
                <a:lnTo>
                  <a:pt x="744021" y="4377727"/>
                </a:lnTo>
                <a:lnTo>
                  <a:pt x="793114" y="4383620"/>
                </a:lnTo>
                <a:lnTo>
                  <a:pt x="844832" y="4385606"/>
                </a:lnTo>
                <a:lnTo>
                  <a:pt x="846403" y="4385606"/>
                </a:lnTo>
                <a:lnTo>
                  <a:pt x="899040" y="4383657"/>
                </a:lnTo>
                <a:lnTo>
                  <a:pt x="948607" y="4377920"/>
                </a:lnTo>
                <a:lnTo>
                  <a:pt x="995413" y="4368427"/>
                </a:lnTo>
                <a:lnTo>
                  <a:pt x="1039249" y="4355268"/>
                </a:lnTo>
                <a:lnTo>
                  <a:pt x="1080035" y="4338520"/>
                </a:lnTo>
                <a:lnTo>
                  <a:pt x="1117692" y="4318259"/>
                </a:lnTo>
                <a:lnTo>
                  <a:pt x="1152140" y="4294561"/>
                </a:lnTo>
                <a:lnTo>
                  <a:pt x="1183300" y="4267501"/>
                </a:lnTo>
                <a:lnTo>
                  <a:pt x="1211092" y="4237157"/>
                </a:lnTo>
                <a:lnTo>
                  <a:pt x="1235436" y="4203605"/>
                </a:lnTo>
                <a:lnTo>
                  <a:pt x="1256254" y="4166919"/>
                </a:lnTo>
                <a:lnTo>
                  <a:pt x="1273464" y="4127177"/>
                </a:lnTo>
                <a:lnTo>
                  <a:pt x="1286989" y="4084455"/>
                </a:lnTo>
                <a:lnTo>
                  <a:pt x="1296748" y="4038829"/>
                </a:lnTo>
                <a:lnTo>
                  <a:pt x="1302662" y="3990374"/>
                </a:lnTo>
                <a:lnTo>
                  <a:pt x="1304651" y="3939168"/>
                </a:lnTo>
                <a:lnTo>
                  <a:pt x="1302662" y="3887762"/>
                </a:lnTo>
                <a:lnTo>
                  <a:pt x="1296780" y="3839284"/>
                </a:lnTo>
                <a:lnTo>
                  <a:pt x="1287056" y="3793593"/>
                </a:lnTo>
                <a:lnTo>
                  <a:pt x="1273575" y="3750833"/>
                </a:lnTo>
                <a:lnTo>
                  <a:pt x="1256412" y="3711075"/>
                </a:lnTo>
                <a:lnTo>
                  <a:pt x="1235643" y="3674394"/>
                </a:lnTo>
                <a:lnTo>
                  <a:pt x="1211345" y="3640861"/>
                </a:lnTo>
                <a:lnTo>
                  <a:pt x="1183594" y="3610549"/>
                </a:lnTo>
                <a:lnTo>
                  <a:pt x="1152466" y="3583532"/>
                </a:lnTo>
                <a:lnTo>
                  <a:pt x="1118037" y="3559880"/>
                </a:lnTo>
                <a:lnTo>
                  <a:pt x="1092856" y="3546364"/>
                </a:lnTo>
                <a:lnTo>
                  <a:pt x="1092856" y="3939168"/>
                </a:lnTo>
                <a:lnTo>
                  <a:pt x="1087386" y="3980296"/>
                </a:lnTo>
                <a:lnTo>
                  <a:pt x="1071268" y="4015777"/>
                </a:lnTo>
                <a:lnTo>
                  <a:pt x="1044944" y="4045361"/>
                </a:lnTo>
                <a:lnTo>
                  <a:pt x="1008855" y="4068803"/>
                </a:lnTo>
                <a:lnTo>
                  <a:pt x="963441" y="4085853"/>
                </a:lnTo>
                <a:lnTo>
                  <a:pt x="909143" y="4096265"/>
                </a:lnTo>
                <a:lnTo>
                  <a:pt x="846403" y="4099791"/>
                </a:lnTo>
                <a:lnTo>
                  <a:pt x="844832" y="4099791"/>
                </a:lnTo>
                <a:lnTo>
                  <a:pt x="783376" y="4096182"/>
                </a:lnTo>
                <a:lnTo>
                  <a:pt x="729674" y="4085577"/>
                </a:lnTo>
                <a:lnTo>
                  <a:pt x="684347" y="4068305"/>
                </a:lnTo>
                <a:lnTo>
                  <a:pt x="648014" y="4044698"/>
                </a:lnTo>
                <a:lnTo>
                  <a:pt x="621294" y="4015085"/>
                </a:lnTo>
                <a:lnTo>
                  <a:pt x="604808" y="3979798"/>
                </a:lnTo>
                <a:lnTo>
                  <a:pt x="599175" y="3939168"/>
                </a:lnTo>
                <a:lnTo>
                  <a:pt x="599175" y="3547867"/>
                </a:lnTo>
                <a:lnTo>
                  <a:pt x="575185" y="3560918"/>
                </a:lnTo>
                <a:lnTo>
                  <a:pt x="540732" y="3584803"/>
                </a:lnTo>
                <a:lnTo>
                  <a:pt x="509519" y="3612026"/>
                </a:lnTo>
                <a:lnTo>
                  <a:pt x="481637" y="3642496"/>
                </a:lnTo>
                <a:lnTo>
                  <a:pt x="457177" y="3676124"/>
                </a:lnTo>
                <a:lnTo>
                  <a:pt x="436230" y="3712820"/>
                </a:lnTo>
                <a:lnTo>
                  <a:pt x="418887" y="3752494"/>
                </a:lnTo>
                <a:lnTo>
                  <a:pt x="405240" y="3795055"/>
                </a:lnTo>
                <a:lnTo>
                  <a:pt x="395379" y="3840415"/>
                </a:lnTo>
                <a:lnTo>
                  <a:pt x="389395" y="3888482"/>
                </a:lnTo>
                <a:lnTo>
                  <a:pt x="387380" y="3939168"/>
                </a:lnTo>
                <a:close/>
              </a:path>
              <a:path extrusionOk="0" h="5321300" w="1574164">
                <a:moveTo>
                  <a:pt x="380292" y="4705275"/>
                </a:moveTo>
                <a:lnTo>
                  <a:pt x="380292" y="4993450"/>
                </a:lnTo>
                <a:lnTo>
                  <a:pt x="1284180" y="4993450"/>
                </a:lnTo>
                <a:lnTo>
                  <a:pt x="1284180" y="4705275"/>
                </a:lnTo>
                <a:lnTo>
                  <a:pt x="380292" y="4705275"/>
                </a:lnTo>
                <a:close/>
              </a:path>
              <a:path extrusionOk="0" h="5321300" w="1574164">
                <a:moveTo>
                  <a:pt x="599175" y="3547867"/>
                </a:moveTo>
                <a:lnTo>
                  <a:pt x="599175" y="3939168"/>
                </a:lnTo>
                <a:lnTo>
                  <a:pt x="604808" y="3898537"/>
                </a:lnTo>
                <a:lnTo>
                  <a:pt x="621294" y="3863252"/>
                </a:lnTo>
                <a:lnTo>
                  <a:pt x="648014" y="3833642"/>
                </a:lnTo>
                <a:lnTo>
                  <a:pt x="684347" y="3810036"/>
                </a:lnTo>
                <a:lnTo>
                  <a:pt x="729674" y="3792767"/>
                </a:lnTo>
                <a:lnTo>
                  <a:pt x="783376" y="3782163"/>
                </a:lnTo>
                <a:lnTo>
                  <a:pt x="844832" y="3778555"/>
                </a:lnTo>
                <a:lnTo>
                  <a:pt x="846403" y="3778555"/>
                </a:lnTo>
                <a:lnTo>
                  <a:pt x="908896" y="3782080"/>
                </a:lnTo>
                <a:lnTo>
                  <a:pt x="963097" y="3792492"/>
                </a:lnTo>
                <a:lnTo>
                  <a:pt x="1008525" y="3809542"/>
                </a:lnTo>
                <a:lnTo>
                  <a:pt x="1044697" y="3832982"/>
                </a:lnTo>
                <a:lnTo>
                  <a:pt x="1071131" y="3862565"/>
                </a:lnTo>
                <a:lnTo>
                  <a:pt x="1087345" y="3898043"/>
                </a:lnTo>
                <a:lnTo>
                  <a:pt x="1092856" y="3939168"/>
                </a:lnTo>
                <a:lnTo>
                  <a:pt x="1092856" y="3546364"/>
                </a:lnTo>
                <a:lnTo>
                  <a:pt x="1039580" y="3522968"/>
                </a:lnTo>
                <a:lnTo>
                  <a:pt x="995705" y="3509853"/>
                </a:lnTo>
                <a:lnTo>
                  <a:pt x="948832" y="3500395"/>
                </a:lnTo>
                <a:lnTo>
                  <a:pt x="898911" y="3494662"/>
                </a:lnTo>
                <a:lnTo>
                  <a:pt x="846403" y="3492741"/>
                </a:lnTo>
                <a:lnTo>
                  <a:pt x="844832" y="3492741"/>
                </a:lnTo>
                <a:lnTo>
                  <a:pt x="792855" y="3494710"/>
                </a:lnTo>
                <a:lnTo>
                  <a:pt x="743571" y="3500556"/>
                </a:lnTo>
                <a:lnTo>
                  <a:pt x="697070" y="3510190"/>
                </a:lnTo>
                <a:lnTo>
                  <a:pt x="653445" y="3523522"/>
                </a:lnTo>
                <a:lnTo>
                  <a:pt x="612786" y="3540461"/>
                </a:lnTo>
                <a:lnTo>
                  <a:pt x="599175" y="3547867"/>
                </a:lnTo>
                <a:close/>
              </a:path>
              <a:path extrusionOk="0" h="5321300" w="1574164">
                <a:moveTo>
                  <a:pt x="148016" y="4376945"/>
                </a:moveTo>
                <a:lnTo>
                  <a:pt x="148016" y="5320992"/>
                </a:lnTo>
                <a:lnTo>
                  <a:pt x="380292" y="5320992"/>
                </a:lnTo>
                <a:lnTo>
                  <a:pt x="380292" y="4376945"/>
                </a:lnTo>
                <a:lnTo>
                  <a:pt x="148016" y="4376945"/>
                </a:lnTo>
                <a:close/>
              </a:path>
              <a:path extrusionOk="0" h="5321300" w="1574164">
                <a:moveTo>
                  <a:pt x="407851" y="3040001"/>
                </a:moveTo>
                <a:lnTo>
                  <a:pt x="407851" y="3318736"/>
                </a:lnTo>
                <a:lnTo>
                  <a:pt x="1573931" y="3318736"/>
                </a:lnTo>
                <a:lnTo>
                  <a:pt x="1573931" y="3040001"/>
                </a:lnTo>
                <a:lnTo>
                  <a:pt x="1143242" y="3040001"/>
                </a:lnTo>
                <a:lnTo>
                  <a:pt x="1143242" y="2486083"/>
                </a:lnTo>
                <a:lnTo>
                  <a:pt x="1104490" y="2466077"/>
                </a:lnTo>
                <a:lnTo>
                  <a:pt x="1070019" y="2452782"/>
                </a:lnTo>
                <a:lnTo>
                  <a:pt x="1070019" y="2871514"/>
                </a:lnTo>
                <a:lnTo>
                  <a:pt x="1064946" y="2913453"/>
                </a:lnTo>
                <a:lnTo>
                  <a:pt x="1050066" y="2950490"/>
                </a:lnTo>
                <a:lnTo>
                  <a:pt x="1025890" y="2982060"/>
                </a:lnTo>
                <a:lnTo>
                  <a:pt x="992925" y="3007597"/>
                </a:lnTo>
                <a:lnTo>
                  <a:pt x="951683" y="3026537"/>
                </a:lnTo>
                <a:lnTo>
                  <a:pt x="902672" y="3038316"/>
                </a:lnTo>
                <a:lnTo>
                  <a:pt x="846403" y="3042368"/>
                </a:lnTo>
                <a:lnTo>
                  <a:pt x="844832" y="3042368"/>
                </a:lnTo>
                <a:lnTo>
                  <a:pt x="788360" y="3038399"/>
                </a:lnTo>
                <a:lnTo>
                  <a:pt x="739367" y="3026814"/>
                </a:lnTo>
                <a:lnTo>
                  <a:pt x="698294" y="3008095"/>
                </a:lnTo>
                <a:lnTo>
                  <a:pt x="665581" y="2982723"/>
                </a:lnTo>
                <a:lnTo>
                  <a:pt x="641670" y="2951182"/>
                </a:lnTo>
                <a:lnTo>
                  <a:pt x="627000" y="2913951"/>
                </a:lnTo>
                <a:lnTo>
                  <a:pt x="622012" y="2871514"/>
                </a:lnTo>
                <a:lnTo>
                  <a:pt x="622012" y="2453977"/>
                </a:lnTo>
                <a:lnTo>
                  <a:pt x="588370" y="2467239"/>
                </a:lnTo>
                <a:lnTo>
                  <a:pt x="548903" y="2487943"/>
                </a:lnTo>
                <a:lnTo>
                  <a:pt x="541700" y="2492874"/>
                </a:lnTo>
                <a:lnTo>
                  <a:pt x="541700" y="3040001"/>
                </a:lnTo>
                <a:lnTo>
                  <a:pt x="407851" y="3040001"/>
                </a:lnTo>
                <a:close/>
              </a:path>
              <a:path extrusionOk="0" h="5321300" w="1574164">
                <a:moveTo>
                  <a:pt x="1143242" y="2486083"/>
                </a:moveTo>
                <a:lnTo>
                  <a:pt x="1143242" y="3025049"/>
                </a:lnTo>
                <a:lnTo>
                  <a:pt x="1182037" y="3003763"/>
                </a:lnTo>
                <a:lnTo>
                  <a:pt x="1215845" y="2976638"/>
                </a:lnTo>
                <a:lnTo>
                  <a:pt x="1244309" y="2944101"/>
                </a:lnTo>
                <a:lnTo>
                  <a:pt x="1267070" y="2906579"/>
                </a:lnTo>
                <a:lnTo>
                  <a:pt x="1283772" y="2864497"/>
                </a:lnTo>
                <a:lnTo>
                  <a:pt x="1294055" y="2818284"/>
                </a:lnTo>
                <a:lnTo>
                  <a:pt x="1297562" y="2768365"/>
                </a:lnTo>
                <a:lnTo>
                  <a:pt x="1295048" y="2722245"/>
                </a:lnTo>
                <a:lnTo>
                  <a:pt x="1287570" y="2679088"/>
                </a:lnTo>
                <a:lnTo>
                  <a:pt x="1275226" y="2638969"/>
                </a:lnTo>
                <a:lnTo>
                  <a:pt x="1258116" y="2601959"/>
                </a:lnTo>
                <a:lnTo>
                  <a:pt x="1236336" y="2568130"/>
                </a:lnTo>
                <a:lnTo>
                  <a:pt x="1209986" y="2537555"/>
                </a:lnTo>
                <a:lnTo>
                  <a:pt x="1179163" y="2510307"/>
                </a:lnTo>
                <a:lnTo>
                  <a:pt x="1143965" y="2486456"/>
                </a:lnTo>
                <a:lnTo>
                  <a:pt x="1143242" y="2486083"/>
                </a:lnTo>
                <a:close/>
              </a:path>
              <a:path extrusionOk="0" h="5321300" w="1574164">
                <a:moveTo>
                  <a:pt x="622012" y="2453977"/>
                </a:moveTo>
                <a:lnTo>
                  <a:pt x="622012" y="2871514"/>
                </a:lnTo>
                <a:lnTo>
                  <a:pt x="627083" y="2829367"/>
                </a:lnTo>
                <a:lnTo>
                  <a:pt x="641946" y="2792344"/>
                </a:lnTo>
                <a:lnTo>
                  <a:pt x="666079" y="2760940"/>
                </a:lnTo>
                <a:lnTo>
                  <a:pt x="698958" y="2735651"/>
                </a:lnTo>
                <a:lnTo>
                  <a:pt x="740058" y="2716973"/>
                </a:lnTo>
                <a:lnTo>
                  <a:pt x="788858" y="2705403"/>
                </a:lnTo>
                <a:lnTo>
                  <a:pt x="844832" y="2701436"/>
                </a:lnTo>
                <a:lnTo>
                  <a:pt x="846403" y="2701436"/>
                </a:lnTo>
                <a:lnTo>
                  <a:pt x="902425" y="2705444"/>
                </a:lnTo>
                <a:lnTo>
                  <a:pt x="951340" y="2717110"/>
                </a:lnTo>
                <a:lnTo>
                  <a:pt x="992596" y="2735898"/>
                </a:lnTo>
                <a:lnTo>
                  <a:pt x="1025642" y="2761269"/>
                </a:lnTo>
                <a:lnTo>
                  <a:pt x="1049929" y="2792687"/>
                </a:lnTo>
                <a:lnTo>
                  <a:pt x="1064905" y="2829615"/>
                </a:lnTo>
                <a:lnTo>
                  <a:pt x="1070019" y="2871514"/>
                </a:lnTo>
                <a:lnTo>
                  <a:pt x="1070019" y="2452782"/>
                </a:lnTo>
                <a:lnTo>
                  <a:pt x="1013104" y="2436020"/>
                </a:lnTo>
                <a:lnTo>
                  <a:pt x="961388" y="2426487"/>
                </a:lnTo>
                <a:lnTo>
                  <a:pt x="905789" y="2420714"/>
                </a:lnTo>
                <a:lnTo>
                  <a:pt x="846403" y="2418774"/>
                </a:lnTo>
                <a:lnTo>
                  <a:pt x="844832" y="2418774"/>
                </a:lnTo>
                <a:lnTo>
                  <a:pt x="786041" y="2420781"/>
                </a:lnTo>
                <a:lnTo>
                  <a:pt x="730883" y="2426735"/>
                </a:lnTo>
                <a:lnTo>
                  <a:pt x="679475" y="2436531"/>
                </a:lnTo>
                <a:lnTo>
                  <a:pt x="631933" y="2450067"/>
                </a:lnTo>
                <a:lnTo>
                  <a:pt x="622012" y="2453977"/>
                </a:lnTo>
                <a:close/>
              </a:path>
              <a:path extrusionOk="0" h="5321300" w="1574164">
                <a:moveTo>
                  <a:pt x="394459" y="2768365"/>
                </a:moveTo>
                <a:lnTo>
                  <a:pt x="397739" y="2819607"/>
                </a:lnTo>
                <a:lnTo>
                  <a:pt x="407397" y="2866496"/>
                </a:lnTo>
                <a:lnTo>
                  <a:pt x="423157" y="2908729"/>
                </a:lnTo>
                <a:lnTo>
                  <a:pt x="444743" y="2946005"/>
                </a:lnTo>
                <a:lnTo>
                  <a:pt x="471879" y="2978019"/>
                </a:lnTo>
                <a:lnTo>
                  <a:pt x="504290" y="3004468"/>
                </a:lnTo>
                <a:lnTo>
                  <a:pt x="541700" y="3025049"/>
                </a:lnTo>
                <a:lnTo>
                  <a:pt x="541700" y="2492874"/>
                </a:lnTo>
                <a:lnTo>
                  <a:pt x="482718" y="2539538"/>
                </a:lnTo>
                <a:lnTo>
                  <a:pt x="456231" y="2570221"/>
                </a:lnTo>
                <a:lnTo>
                  <a:pt x="434300" y="2604024"/>
                </a:lnTo>
                <a:lnTo>
                  <a:pt x="417043" y="2640843"/>
                </a:lnTo>
                <a:lnTo>
                  <a:pt x="404573" y="2680575"/>
                </a:lnTo>
                <a:lnTo>
                  <a:pt x="397006" y="2723117"/>
                </a:lnTo>
                <a:lnTo>
                  <a:pt x="394459" y="2768365"/>
                </a:lnTo>
                <a:close/>
              </a:path>
              <a:path extrusionOk="0" h="5321300" w="1574164">
                <a:moveTo>
                  <a:pt x="0" y="2103045"/>
                </a:moveTo>
                <a:lnTo>
                  <a:pt x="7363" y="2149581"/>
                </a:lnTo>
                <a:lnTo>
                  <a:pt x="27916" y="2190185"/>
                </a:lnTo>
                <a:lnTo>
                  <a:pt x="59354" y="2222323"/>
                </a:lnTo>
                <a:lnTo>
                  <a:pt x="99370" y="2243463"/>
                </a:lnTo>
                <a:lnTo>
                  <a:pt x="145660" y="2251072"/>
                </a:lnTo>
                <a:lnTo>
                  <a:pt x="191868" y="2243463"/>
                </a:lnTo>
                <a:lnTo>
                  <a:pt x="231690" y="2222323"/>
                </a:lnTo>
                <a:lnTo>
                  <a:pt x="262895" y="2190185"/>
                </a:lnTo>
                <a:lnTo>
                  <a:pt x="283253" y="2149581"/>
                </a:lnTo>
                <a:lnTo>
                  <a:pt x="290535" y="2103045"/>
                </a:lnTo>
                <a:lnTo>
                  <a:pt x="283253" y="2056509"/>
                </a:lnTo>
                <a:lnTo>
                  <a:pt x="262895" y="2015906"/>
                </a:lnTo>
                <a:lnTo>
                  <a:pt x="231690" y="1983768"/>
                </a:lnTo>
                <a:lnTo>
                  <a:pt x="191868" y="1962628"/>
                </a:lnTo>
                <a:lnTo>
                  <a:pt x="145660" y="1955019"/>
                </a:lnTo>
                <a:lnTo>
                  <a:pt x="99370" y="1962628"/>
                </a:lnTo>
                <a:lnTo>
                  <a:pt x="59354" y="1983768"/>
                </a:lnTo>
                <a:lnTo>
                  <a:pt x="27916" y="2015906"/>
                </a:lnTo>
                <a:lnTo>
                  <a:pt x="7363" y="2056509"/>
                </a:lnTo>
                <a:lnTo>
                  <a:pt x="0" y="2103045"/>
                </a:lnTo>
                <a:close/>
              </a:path>
              <a:path extrusionOk="0" h="5321300" w="1574164">
                <a:moveTo>
                  <a:pt x="407851" y="1963678"/>
                </a:moveTo>
                <a:lnTo>
                  <a:pt x="407851" y="2243198"/>
                </a:lnTo>
                <a:lnTo>
                  <a:pt x="1284180" y="2243198"/>
                </a:lnTo>
                <a:lnTo>
                  <a:pt x="1284180" y="1963678"/>
                </a:lnTo>
                <a:lnTo>
                  <a:pt x="407851" y="1963678"/>
                </a:lnTo>
                <a:close/>
              </a:path>
              <a:path extrusionOk="0" h="5321300" w="1574164">
                <a:moveTo>
                  <a:pt x="387380" y="1345603"/>
                </a:moveTo>
                <a:lnTo>
                  <a:pt x="389248" y="1398201"/>
                </a:lnTo>
                <a:lnTo>
                  <a:pt x="394828" y="1447614"/>
                </a:lnTo>
                <a:lnTo>
                  <a:pt x="404087" y="1493815"/>
                </a:lnTo>
                <a:lnTo>
                  <a:pt x="416992" y="1536773"/>
                </a:lnTo>
                <a:lnTo>
                  <a:pt x="433509" y="1576460"/>
                </a:lnTo>
                <a:lnTo>
                  <a:pt x="453604" y="1612847"/>
                </a:lnTo>
                <a:lnTo>
                  <a:pt x="477246" y="1645906"/>
                </a:lnTo>
                <a:lnTo>
                  <a:pt x="504399" y="1675607"/>
                </a:lnTo>
                <a:lnTo>
                  <a:pt x="535031" y="1701922"/>
                </a:lnTo>
                <a:lnTo>
                  <a:pt x="569108" y="1724821"/>
                </a:lnTo>
                <a:lnTo>
                  <a:pt x="606597" y="1744277"/>
                </a:lnTo>
                <a:lnTo>
                  <a:pt x="647464" y="1760260"/>
                </a:lnTo>
                <a:lnTo>
                  <a:pt x="691676" y="1772741"/>
                </a:lnTo>
                <a:lnTo>
                  <a:pt x="739199" y="1781692"/>
                </a:lnTo>
                <a:lnTo>
                  <a:pt x="790001" y="1787084"/>
                </a:lnTo>
                <a:lnTo>
                  <a:pt x="844047" y="1788887"/>
                </a:lnTo>
                <a:lnTo>
                  <a:pt x="845618" y="1788887"/>
                </a:lnTo>
                <a:lnTo>
                  <a:pt x="899949" y="1787084"/>
                </a:lnTo>
                <a:lnTo>
                  <a:pt x="951018" y="1781692"/>
                </a:lnTo>
                <a:lnTo>
                  <a:pt x="998791" y="1772741"/>
                </a:lnTo>
                <a:lnTo>
                  <a:pt x="1043233" y="1760260"/>
                </a:lnTo>
                <a:lnTo>
                  <a:pt x="1084313" y="1744277"/>
                </a:lnTo>
                <a:lnTo>
                  <a:pt x="1121996" y="1724821"/>
                </a:lnTo>
                <a:lnTo>
                  <a:pt x="1156249" y="1701922"/>
                </a:lnTo>
                <a:lnTo>
                  <a:pt x="1187038" y="1675607"/>
                </a:lnTo>
                <a:lnTo>
                  <a:pt x="1214330" y="1645906"/>
                </a:lnTo>
                <a:lnTo>
                  <a:pt x="1238092" y="1612847"/>
                </a:lnTo>
                <a:lnTo>
                  <a:pt x="1258290" y="1576460"/>
                </a:lnTo>
                <a:lnTo>
                  <a:pt x="1274891" y="1536773"/>
                </a:lnTo>
                <a:lnTo>
                  <a:pt x="1287861" y="1493815"/>
                </a:lnTo>
                <a:lnTo>
                  <a:pt x="1297166" y="1447614"/>
                </a:lnTo>
                <a:lnTo>
                  <a:pt x="1302774" y="1398201"/>
                </a:lnTo>
                <a:lnTo>
                  <a:pt x="1304651" y="1345603"/>
                </a:lnTo>
                <a:lnTo>
                  <a:pt x="1302395" y="1292381"/>
                </a:lnTo>
                <a:lnTo>
                  <a:pt x="1295716" y="1242524"/>
                </a:lnTo>
                <a:lnTo>
                  <a:pt x="1284747" y="1196127"/>
                </a:lnTo>
                <a:lnTo>
                  <a:pt x="1269621" y="1153284"/>
                </a:lnTo>
                <a:lnTo>
                  <a:pt x="1250473" y="1114091"/>
                </a:lnTo>
                <a:lnTo>
                  <a:pt x="1227434" y="1078641"/>
                </a:lnTo>
                <a:lnTo>
                  <a:pt x="1200639" y="1047029"/>
                </a:lnTo>
                <a:lnTo>
                  <a:pt x="1170221" y="1019350"/>
                </a:lnTo>
                <a:lnTo>
                  <a:pt x="1136313" y="995699"/>
                </a:lnTo>
                <a:lnTo>
                  <a:pt x="1099049" y="976169"/>
                </a:lnTo>
                <a:lnTo>
                  <a:pt x="1092856" y="973827"/>
                </a:lnTo>
                <a:lnTo>
                  <a:pt x="1092856" y="1344032"/>
                </a:lnTo>
                <a:lnTo>
                  <a:pt x="1087838" y="1386935"/>
                </a:lnTo>
                <a:lnTo>
                  <a:pt x="1072765" y="1423201"/>
                </a:lnTo>
                <a:lnTo>
                  <a:pt x="1047609" y="1452843"/>
                </a:lnTo>
                <a:lnTo>
                  <a:pt x="1012344" y="1475874"/>
                </a:lnTo>
                <a:lnTo>
                  <a:pt x="966942" y="1492309"/>
                </a:lnTo>
                <a:lnTo>
                  <a:pt x="911375" y="1502160"/>
                </a:lnTo>
                <a:lnTo>
                  <a:pt x="845618" y="1505441"/>
                </a:lnTo>
                <a:lnTo>
                  <a:pt x="844047" y="1505441"/>
                </a:lnTo>
                <a:lnTo>
                  <a:pt x="778915" y="1502202"/>
                </a:lnTo>
                <a:lnTo>
                  <a:pt x="723879" y="1492448"/>
                </a:lnTo>
                <a:lnTo>
                  <a:pt x="678912" y="1476125"/>
                </a:lnTo>
                <a:lnTo>
                  <a:pt x="643986" y="1453177"/>
                </a:lnTo>
                <a:lnTo>
                  <a:pt x="619072" y="1423549"/>
                </a:lnTo>
                <a:lnTo>
                  <a:pt x="604145" y="1387185"/>
                </a:lnTo>
                <a:lnTo>
                  <a:pt x="599175" y="1344032"/>
                </a:lnTo>
                <a:lnTo>
                  <a:pt x="599175" y="973418"/>
                </a:lnTo>
                <a:lnTo>
                  <a:pt x="596562" y="974359"/>
                </a:lnTo>
                <a:lnTo>
                  <a:pt x="558326" y="993617"/>
                </a:lnTo>
                <a:lnTo>
                  <a:pt x="523640" y="1017058"/>
                </a:lnTo>
                <a:lnTo>
                  <a:pt x="492617" y="1044602"/>
                </a:lnTo>
                <a:lnTo>
                  <a:pt x="465368" y="1076169"/>
                </a:lnTo>
                <a:lnTo>
                  <a:pt x="442004" y="1111679"/>
                </a:lnTo>
                <a:lnTo>
                  <a:pt x="422637" y="1151054"/>
                </a:lnTo>
                <a:lnTo>
                  <a:pt x="407380" y="1194214"/>
                </a:lnTo>
                <a:lnTo>
                  <a:pt x="396344" y="1241078"/>
                </a:lnTo>
                <a:lnTo>
                  <a:pt x="389640" y="1291567"/>
                </a:lnTo>
                <a:lnTo>
                  <a:pt x="387380" y="1345603"/>
                </a:lnTo>
                <a:close/>
              </a:path>
              <a:path extrusionOk="0" h="5321300" w="1574164">
                <a:moveTo>
                  <a:pt x="966085" y="943259"/>
                </a:moveTo>
                <a:lnTo>
                  <a:pt x="966085" y="1197576"/>
                </a:lnTo>
                <a:lnTo>
                  <a:pt x="967666" y="1199157"/>
                </a:lnTo>
                <a:lnTo>
                  <a:pt x="1012732" y="1211350"/>
                </a:lnTo>
                <a:lnTo>
                  <a:pt x="1047785" y="1231896"/>
                </a:lnTo>
                <a:lnTo>
                  <a:pt x="1072824" y="1260834"/>
                </a:lnTo>
                <a:lnTo>
                  <a:pt x="1087848" y="1298200"/>
                </a:lnTo>
                <a:lnTo>
                  <a:pt x="1092856" y="1344032"/>
                </a:lnTo>
                <a:lnTo>
                  <a:pt x="1092856" y="973827"/>
                </a:lnTo>
                <a:lnTo>
                  <a:pt x="1058562" y="960856"/>
                </a:lnTo>
                <a:lnTo>
                  <a:pt x="1014985" y="949855"/>
                </a:lnTo>
                <a:lnTo>
                  <a:pt x="968452" y="943259"/>
                </a:lnTo>
                <a:lnTo>
                  <a:pt x="966085" y="943259"/>
                </a:lnTo>
                <a:close/>
              </a:path>
              <a:path extrusionOk="0" h="5321300" w="1574164">
                <a:moveTo>
                  <a:pt x="599175" y="973418"/>
                </a:moveTo>
                <a:lnTo>
                  <a:pt x="599175" y="1344032"/>
                </a:lnTo>
                <a:lnTo>
                  <a:pt x="604844" y="1297364"/>
                </a:lnTo>
                <a:lnTo>
                  <a:pt x="621473" y="1259426"/>
                </a:lnTo>
                <a:lnTo>
                  <a:pt x="648496" y="1230256"/>
                </a:lnTo>
                <a:lnTo>
                  <a:pt x="685345" y="1209892"/>
                </a:lnTo>
                <a:lnTo>
                  <a:pt x="731454" y="1198371"/>
                </a:lnTo>
                <a:lnTo>
                  <a:pt x="733024" y="1197576"/>
                </a:lnTo>
                <a:lnTo>
                  <a:pt x="732239" y="943259"/>
                </a:lnTo>
                <a:lnTo>
                  <a:pt x="731454" y="942473"/>
                </a:lnTo>
                <a:lnTo>
                  <a:pt x="683237" y="948707"/>
                </a:lnTo>
                <a:lnTo>
                  <a:pt x="638236" y="959362"/>
                </a:lnTo>
                <a:lnTo>
                  <a:pt x="599175" y="973418"/>
                </a:lnTo>
                <a:close/>
              </a:path>
              <a:path extrusionOk="0" h="5321300" w="1574164">
                <a:moveTo>
                  <a:pt x="1033015" y="544067"/>
                </a:moveTo>
                <a:lnTo>
                  <a:pt x="1033015" y="814917"/>
                </a:lnTo>
                <a:lnTo>
                  <a:pt x="1038523" y="814917"/>
                </a:lnTo>
                <a:lnTo>
                  <a:pt x="1111274" y="796328"/>
                </a:lnTo>
                <a:lnTo>
                  <a:pt x="1175408" y="757791"/>
                </a:lnTo>
                <a:lnTo>
                  <a:pt x="1203600" y="731002"/>
                </a:lnTo>
                <a:lnTo>
                  <a:pt x="1228868" y="699177"/>
                </a:lnTo>
                <a:lnTo>
                  <a:pt x="1250953" y="662300"/>
                </a:lnTo>
                <a:lnTo>
                  <a:pt x="1269599" y="620354"/>
                </a:lnTo>
                <a:lnTo>
                  <a:pt x="1284549" y="573323"/>
                </a:lnTo>
                <a:lnTo>
                  <a:pt x="1295545" y="521191"/>
                </a:lnTo>
                <a:lnTo>
                  <a:pt x="1302332" y="463942"/>
                </a:lnTo>
                <a:lnTo>
                  <a:pt x="1304651" y="401558"/>
                </a:lnTo>
                <a:lnTo>
                  <a:pt x="1302253" y="343706"/>
                </a:lnTo>
                <a:lnTo>
                  <a:pt x="1295177" y="289249"/>
                </a:lnTo>
                <a:lnTo>
                  <a:pt x="1283601" y="238500"/>
                </a:lnTo>
                <a:lnTo>
                  <a:pt x="1267703" y="191769"/>
                </a:lnTo>
                <a:lnTo>
                  <a:pt x="1247660" y="149368"/>
                </a:lnTo>
                <a:lnTo>
                  <a:pt x="1223651" y="111610"/>
                </a:lnTo>
                <a:lnTo>
                  <a:pt x="1195852" y="78805"/>
                </a:lnTo>
                <a:lnTo>
                  <a:pt x="1164442" y="51267"/>
                </a:lnTo>
                <a:lnTo>
                  <a:pt x="1129598" y="29305"/>
                </a:lnTo>
                <a:lnTo>
                  <a:pt x="1116468" y="23766"/>
                </a:lnTo>
                <a:lnTo>
                  <a:pt x="1116468" y="400773"/>
                </a:lnTo>
                <a:lnTo>
                  <a:pt x="1110477" y="454805"/>
                </a:lnTo>
                <a:lnTo>
                  <a:pt x="1093932" y="495846"/>
                </a:lnTo>
                <a:lnTo>
                  <a:pt x="1068972" y="524781"/>
                </a:lnTo>
                <a:lnTo>
                  <a:pt x="1037738" y="542496"/>
                </a:lnTo>
                <a:lnTo>
                  <a:pt x="1033015" y="544067"/>
                </a:lnTo>
                <a:close/>
              </a:path>
              <a:path extrusionOk="0" h="5321300" w="1574164">
                <a:moveTo>
                  <a:pt x="387380" y="409432"/>
                </a:moveTo>
                <a:lnTo>
                  <a:pt x="389635" y="466461"/>
                </a:lnTo>
                <a:lnTo>
                  <a:pt x="396296" y="519694"/>
                </a:lnTo>
                <a:lnTo>
                  <a:pt x="407212" y="568907"/>
                </a:lnTo>
                <a:lnTo>
                  <a:pt x="422228" y="613880"/>
                </a:lnTo>
                <a:lnTo>
                  <a:pt x="441192" y="654392"/>
                </a:lnTo>
                <a:lnTo>
                  <a:pt x="463950" y="690221"/>
                </a:lnTo>
                <a:lnTo>
                  <a:pt x="490350" y="721145"/>
                </a:lnTo>
                <a:lnTo>
                  <a:pt x="520238" y="746943"/>
                </a:lnTo>
                <a:lnTo>
                  <a:pt x="553462" y="767394"/>
                </a:lnTo>
                <a:lnTo>
                  <a:pt x="589867" y="782275"/>
                </a:lnTo>
                <a:lnTo>
                  <a:pt x="629302" y="791367"/>
                </a:lnTo>
                <a:lnTo>
                  <a:pt x="671613" y="794447"/>
                </a:lnTo>
                <a:lnTo>
                  <a:pt x="672398" y="794447"/>
                </a:lnTo>
                <a:lnTo>
                  <a:pt x="720437" y="790395"/>
                </a:lnTo>
                <a:lnTo>
                  <a:pt x="764092" y="778269"/>
                </a:lnTo>
                <a:lnTo>
                  <a:pt x="803262" y="758117"/>
                </a:lnTo>
                <a:lnTo>
                  <a:pt x="837846" y="729984"/>
                </a:lnTo>
                <a:lnTo>
                  <a:pt x="867742" y="693915"/>
                </a:lnTo>
                <a:lnTo>
                  <a:pt x="892850" y="649958"/>
                </a:lnTo>
                <a:lnTo>
                  <a:pt x="913068" y="598157"/>
                </a:lnTo>
                <a:lnTo>
                  <a:pt x="928296" y="538559"/>
                </a:lnTo>
                <a:lnTo>
                  <a:pt x="958211" y="387380"/>
                </a:lnTo>
                <a:lnTo>
                  <a:pt x="972100" y="336734"/>
                </a:lnTo>
                <a:lnTo>
                  <a:pt x="989607" y="302841"/>
                </a:lnTo>
                <a:lnTo>
                  <a:pt x="1011690" y="283857"/>
                </a:lnTo>
                <a:lnTo>
                  <a:pt x="1039308" y="277939"/>
                </a:lnTo>
                <a:lnTo>
                  <a:pt x="1040104" y="277939"/>
                </a:lnTo>
                <a:lnTo>
                  <a:pt x="1071963" y="286612"/>
                </a:lnTo>
                <a:lnTo>
                  <a:pt x="1095999" y="311304"/>
                </a:lnTo>
                <a:lnTo>
                  <a:pt x="1111179" y="350022"/>
                </a:lnTo>
                <a:lnTo>
                  <a:pt x="1116468" y="400773"/>
                </a:lnTo>
                <a:lnTo>
                  <a:pt x="1116468" y="23766"/>
                </a:lnTo>
                <a:lnTo>
                  <a:pt x="1091498" y="13232"/>
                </a:lnTo>
                <a:lnTo>
                  <a:pt x="1050320" y="3360"/>
                </a:lnTo>
                <a:lnTo>
                  <a:pt x="1006241" y="0"/>
                </a:lnTo>
                <a:lnTo>
                  <a:pt x="1005456" y="0"/>
                </a:lnTo>
                <a:lnTo>
                  <a:pt x="958802" y="3906"/>
                </a:lnTo>
                <a:lnTo>
                  <a:pt x="917306" y="15748"/>
                </a:lnTo>
                <a:lnTo>
                  <a:pt x="880739" y="35709"/>
                </a:lnTo>
                <a:lnTo>
                  <a:pt x="848868" y="63975"/>
                </a:lnTo>
                <a:lnTo>
                  <a:pt x="821463" y="100730"/>
                </a:lnTo>
                <a:lnTo>
                  <a:pt x="798293" y="146158"/>
                </a:lnTo>
                <a:lnTo>
                  <a:pt x="779127" y="200444"/>
                </a:lnTo>
                <a:lnTo>
                  <a:pt x="763735" y="263772"/>
                </a:lnTo>
                <a:lnTo>
                  <a:pt x="733820" y="414940"/>
                </a:lnTo>
                <a:lnTo>
                  <a:pt x="719620" y="467375"/>
                </a:lnTo>
                <a:lnTo>
                  <a:pt x="702322" y="501357"/>
                </a:lnTo>
                <a:lnTo>
                  <a:pt x="680892" y="519690"/>
                </a:lnTo>
                <a:lnTo>
                  <a:pt x="654294" y="525177"/>
                </a:lnTo>
                <a:lnTo>
                  <a:pt x="652713" y="525177"/>
                </a:lnTo>
                <a:lnTo>
                  <a:pt x="619940" y="516835"/>
                </a:lnTo>
                <a:lnTo>
                  <a:pt x="595434" y="493287"/>
                </a:lnTo>
                <a:lnTo>
                  <a:pt x="580082" y="456747"/>
                </a:lnTo>
                <a:lnTo>
                  <a:pt x="574767" y="409432"/>
                </a:lnTo>
                <a:lnTo>
                  <a:pt x="574767" y="40475"/>
                </a:lnTo>
                <a:lnTo>
                  <a:pt x="544269" y="54959"/>
                </a:lnTo>
                <a:lnTo>
                  <a:pt x="511614" y="77652"/>
                </a:lnTo>
                <a:lnTo>
                  <a:pt x="481678" y="106493"/>
                </a:lnTo>
                <a:lnTo>
                  <a:pt x="454965" y="141496"/>
                </a:lnTo>
                <a:lnTo>
                  <a:pt x="431978" y="182675"/>
                </a:lnTo>
                <a:lnTo>
                  <a:pt x="413223" y="230044"/>
                </a:lnTo>
                <a:lnTo>
                  <a:pt x="399202" y="283617"/>
                </a:lnTo>
                <a:lnTo>
                  <a:pt x="390420" y="343408"/>
                </a:lnTo>
                <a:lnTo>
                  <a:pt x="387380" y="409432"/>
                </a:lnTo>
                <a:close/>
              </a:path>
              <a:path extrusionOk="0" h="5321300" w="1574164">
                <a:moveTo>
                  <a:pt x="574767" y="40475"/>
                </a:moveTo>
                <a:lnTo>
                  <a:pt x="574767" y="409432"/>
                </a:lnTo>
                <a:lnTo>
                  <a:pt x="581730" y="357922"/>
                </a:lnTo>
                <a:lnTo>
                  <a:pt x="599765" y="319181"/>
                </a:lnTo>
                <a:lnTo>
                  <a:pt x="624591" y="293284"/>
                </a:lnTo>
                <a:lnTo>
                  <a:pt x="651927" y="280305"/>
                </a:lnTo>
                <a:lnTo>
                  <a:pt x="657445" y="278724"/>
                </a:lnTo>
                <a:lnTo>
                  <a:pt x="657445" y="23622"/>
                </a:lnTo>
                <a:lnTo>
                  <a:pt x="652713" y="23713"/>
                </a:lnTo>
                <a:lnTo>
                  <a:pt x="615720" y="27958"/>
                </a:lnTo>
                <a:lnTo>
                  <a:pt x="579139" y="38398"/>
                </a:lnTo>
                <a:lnTo>
                  <a:pt x="574767" y="40475"/>
                </a:lnTo>
                <a:close/>
              </a:path>
            </a:pathLst>
          </a:custGeom>
          <a:solidFill>
            <a:srgbClr val="000000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12" name="Google Shape;312;p22"/>
          <p:cNvSpPr/>
          <p:nvPr/>
        </p:nvSpPr>
        <p:spPr>
          <a:xfrm>
            <a:off x="8397169" y="1265310"/>
            <a:ext cx="5413375" cy="723900"/>
          </a:xfrm>
          <a:custGeom>
            <a:rect b="b" l="l" r="r" t="t"/>
            <a:pathLst>
              <a:path extrusionOk="0" h="723900" w="5413375">
                <a:moveTo>
                  <a:pt x="103073" y="49695"/>
                </a:moveTo>
                <a:lnTo>
                  <a:pt x="0" y="49695"/>
                </a:lnTo>
                <a:lnTo>
                  <a:pt x="0" y="713687"/>
                </a:lnTo>
                <a:lnTo>
                  <a:pt x="103073" y="713687"/>
                </a:lnTo>
                <a:lnTo>
                  <a:pt x="103073" y="49695"/>
                </a:lnTo>
                <a:close/>
              </a:path>
              <a:path extrusionOk="0" h="723900" w="5413375">
                <a:moveTo>
                  <a:pt x="357994" y="213968"/>
                </a:moveTo>
                <a:lnTo>
                  <a:pt x="258141" y="213968"/>
                </a:lnTo>
                <a:lnTo>
                  <a:pt x="258141" y="713687"/>
                </a:lnTo>
                <a:lnTo>
                  <a:pt x="357994" y="713687"/>
                </a:lnTo>
                <a:lnTo>
                  <a:pt x="357994" y="420573"/>
                </a:lnTo>
                <a:lnTo>
                  <a:pt x="366255" y="366182"/>
                </a:lnTo>
                <a:lnTo>
                  <a:pt x="389916" y="325035"/>
                </a:lnTo>
                <a:lnTo>
                  <a:pt x="427295" y="298986"/>
                </a:lnTo>
                <a:lnTo>
                  <a:pt x="476711" y="289891"/>
                </a:lnTo>
                <a:lnTo>
                  <a:pt x="357994" y="289891"/>
                </a:lnTo>
                <a:lnTo>
                  <a:pt x="357994" y="213968"/>
                </a:lnTo>
                <a:close/>
              </a:path>
              <a:path extrusionOk="0" h="723900" w="5413375">
                <a:moveTo>
                  <a:pt x="510302" y="204304"/>
                </a:moveTo>
                <a:lnTo>
                  <a:pt x="460412" y="210171"/>
                </a:lnTo>
                <a:lnTo>
                  <a:pt x="419711" y="227082"/>
                </a:lnTo>
                <a:lnTo>
                  <a:pt x="388068" y="254000"/>
                </a:lnTo>
                <a:lnTo>
                  <a:pt x="365356" y="289891"/>
                </a:lnTo>
                <a:lnTo>
                  <a:pt x="476711" y="289891"/>
                </a:lnTo>
                <a:lnTo>
                  <a:pt x="524401" y="297584"/>
                </a:lnTo>
                <a:lnTo>
                  <a:pt x="557984" y="320721"/>
                </a:lnTo>
                <a:lnTo>
                  <a:pt x="577849" y="359388"/>
                </a:lnTo>
                <a:lnTo>
                  <a:pt x="584385" y="413671"/>
                </a:lnTo>
                <a:lnTo>
                  <a:pt x="584385" y="713687"/>
                </a:lnTo>
                <a:lnTo>
                  <a:pt x="683777" y="713687"/>
                </a:lnTo>
                <a:lnTo>
                  <a:pt x="683777" y="390203"/>
                </a:lnTo>
                <a:lnTo>
                  <a:pt x="678692" y="335052"/>
                </a:lnTo>
                <a:lnTo>
                  <a:pt x="663650" y="289039"/>
                </a:lnTo>
                <a:lnTo>
                  <a:pt x="638970" y="252562"/>
                </a:lnTo>
                <a:lnTo>
                  <a:pt x="604973" y="226016"/>
                </a:lnTo>
                <a:lnTo>
                  <a:pt x="561977" y="209798"/>
                </a:lnTo>
                <a:lnTo>
                  <a:pt x="510302" y="204304"/>
                </a:lnTo>
                <a:close/>
              </a:path>
              <a:path extrusionOk="0" h="723900" w="5413375">
                <a:moveTo>
                  <a:pt x="958484" y="292652"/>
                </a:moveTo>
                <a:lnTo>
                  <a:pt x="856792" y="292652"/>
                </a:lnTo>
                <a:lnTo>
                  <a:pt x="856792" y="582084"/>
                </a:lnTo>
                <a:lnTo>
                  <a:pt x="862275" y="632240"/>
                </a:lnTo>
                <a:lnTo>
                  <a:pt x="879704" y="671088"/>
                </a:lnTo>
                <a:lnTo>
                  <a:pt x="909768" y="697147"/>
                </a:lnTo>
                <a:lnTo>
                  <a:pt x="953505" y="712118"/>
                </a:lnTo>
                <a:lnTo>
                  <a:pt x="1011863" y="716908"/>
                </a:lnTo>
                <a:lnTo>
                  <a:pt x="1026164" y="716505"/>
                </a:lnTo>
                <a:lnTo>
                  <a:pt x="1039988" y="715412"/>
                </a:lnTo>
                <a:lnTo>
                  <a:pt x="1053207" y="713802"/>
                </a:lnTo>
                <a:lnTo>
                  <a:pt x="1065694" y="711846"/>
                </a:lnTo>
                <a:lnTo>
                  <a:pt x="1065694" y="634081"/>
                </a:lnTo>
                <a:lnTo>
                  <a:pt x="1027967" y="634081"/>
                </a:lnTo>
                <a:lnTo>
                  <a:pt x="996340" y="629789"/>
                </a:lnTo>
                <a:lnTo>
                  <a:pt x="974763" y="616308"/>
                </a:lnTo>
                <a:lnTo>
                  <a:pt x="962418" y="592733"/>
                </a:lnTo>
                <a:lnTo>
                  <a:pt x="958484" y="558157"/>
                </a:lnTo>
                <a:lnTo>
                  <a:pt x="958484" y="292652"/>
                </a:lnTo>
                <a:close/>
              </a:path>
              <a:path extrusionOk="0" h="723900" w="5413375">
                <a:moveTo>
                  <a:pt x="1065694" y="632240"/>
                </a:moveTo>
                <a:lnTo>
                  <a:pt x="1056112" y="633110"/>
                </a:lnTo>
                <a:lnTo>
                  <a:pt x="1047349" y="633678"/>
                </a:lnTo>
                <a:lnTo>
                  <a:pt x="1038326" y="633988"/>
                </a:lnTo>
                <a:lnTo>
                  <a:pt x="1027967" y="634081"/>
                </a:lnTo>
                <a:lnTo>
                  <a:pt x="1065694" y="634081"/>
                </a:lnTo>
                <a:lnTo>
                  <a:pt x="1065694" y="632240"/>
                </a:lnTo>
                <a:close/>
              </a:path>
              <a:path extrusionOk="0" h="723900" w="5413375">
                <a:moveTo>
                  <a:pt x="1065694" y="213968"/>
                </a:moveTo>
                <a:lnTo>
                  <a:pt x="778567" y="213968"/>
                </a:lnTo>
                <a:lnTo>
                  <a:pt x="778567" y="292652"/>
                </a:lnTo>
                <a:lnTo>
                  <a:pt x="1065694" y="292652"/>
                </a:lnTo>
                <a:lnTo>
                  <a:pt x="1065694" y="213968"/>
                </a:lnTo>
                <a:close/>
              </a:path>
              <a:path extrusionOk="0" h="723900" w="5413375">
                <a:moveTo>
                  <a:pt x="958484" y="87887"/>
                </a:moveTo>
                <a:lnTo>
                  <a:pt x="856792" y="87887"/>
                </a:lnTo>
                <a:lnTo>
                  <a:pt x="856792" y="213968"/>
                </a:lnTo>
                <a:lnTo>
                  <a:pt x="958484" y="213968"/>
                </a:lnTo>
                <a:lnTo>
                  <a:pt x="958484" y="87887"/>
                </a:lnTo>
                <a:close/>
              </a:path>
              <a:path extrusionOk="0" h="723900" w="5413375">
                <a:moveTo>
                  <a:pt x="1281970" y="213968"/>
                </a:moveTo>
                <a:lnTo>
                  <a:pt x="1182120" y="213968"/>
                </a:lnTo>
                <a:lnTo>
                  <a:pt x="1182120" y="713687"/>
                </a:lnTo>
                <a:lnTo>
                  <a:pt x="1281970" y="713687"/>
                </a:lnTo>
                <a:lnTo>
                  <a:pt x="1281970" y="415052"/>
                </a:lnTo>
                <a:lnTo>
                  <a:pt x="1291288" y="365952"/>
                </a:lnTo>
                <a:lnTo>
                  <a:pt x="1317516" y="328371"/>
                </a:lnTo>
                <a:lnTo>
                  <a:pt x="1358064" y="304336"/>
                </a:lnTo>
                <a:lnTo>
                  <a:pt x="1410343" y="295873"/>
                </a:lnTo>
                <a:lnTo>
                  <a:pt x="1464184" y="295873"/>
                </a:lnTo>
                <a:lnTo>
                  <a:pt x="1464184" y="289432"/>
                </a:lnTo>
                <a:lnTo>
                  <a:pt x="1281970" y="289432"/>
                </a:lnTo>
                <a:lnTo>
                  <a:pt x="1281970" y="213968"/>
                </a:lnTo>
                <a:close/>
              </a:path>
              <a:path extrusionOk="0" h="723900" w="5413375">
                <a:moveTo>
                  <a:pt x="1464184" y="295873"/>
                </a:moveTo>
                <a:lnTo>
                  <a:pt x="1410343" y="295873"/>
                </a:lnTo>
                <a:lnTo>
                  <a:pt x="1424192" y="296290"/>
                </a:lnTo>
                <a:lnTo>
                  <a:pt x="1437609" y="297484"/>
                </a:lnTo>
                <a:lnTo>
                  <a:pt x="1450853" y="299368"/>
                </a:lnTo>
                <a:lnTo>
                  <a:pt x="1464184" y="301855"/>
                </a:lnTo>
                <a:lnTo>
                  <a:pt x="1464184" y="295873"/>
                </a:lnTo>
                <a:close/>
              </a:path>
              <a:path extrusionOk="0" h="723900" w="5413375">
                <a:moveTo>
                  <a:pt x="1420468" y="205225"/>
                </a:moveTo>
                <a:lnTo>
                  <a:pt x="1374354" y="210941"/>
                </a:lnTo>
                <a:lnTo>
                  <a:pt x="1336610" y="227484"/>
                </a:lnTo>
                <a:lnTo>
                  <a:pt x="1308010" y="253950"/>
                </a:lnTo>
                <a:lnTo>
                  <a:pt x="1289331" y="289432"/>
                </a:lnTo>
                <a:lnTo>
                  <a:pt x="1464184" y="289432"/>
                </a:lnTo>
                <a:lnTo>
                  <a:pt x="1464184" y="209827"/>
                </a:lnTo>
                <a:lnTo>
                  <a:pt x="1455347" y="208137"/>
                </a:lnTo>
                <a:lnTo>
                  <a:pt x="1444568" y="206663"/>
                </a:lnTo>
                <a:lnTo>
                  <a:pt x="1432669" y="205620"/>
                </a:lnTo>
                <a:lnTo>
                  <a:pt x="1420468" y="205225"/>
                </a:lnTo>
                <a:close/>
              </a:path>
              <a:path extrusionOk="0" h="723900" w="5413375">
                <a:moveTo>
                  <a:pt x="1758217" y="204304"/>
                </a:moveTo>
                <a:lnTo>
                  <a:pt x="1711569" y="207901"/>
                </a:lnTo>
                <a:lnTo>
                  <a:pt x="1669359" y="218494"/>
                </a:lnTo>
                <a:lnTo>
                  <a:pt x="1631867" y="235782"/>
                </a:lnTo>
                <a:lnTo>
                  <a:pt x="1599374" y="259466"/>
                </a:lnTo>
                <a:lnTo>
                  <a:pt x="1572159" y="289248"/>
                </a:lnTo>
                <a:lnTo>
                  <a:pt x="1550504" y="324829"/>
                </a:lnTo>
                <a:lnTo>
                  <a:pt x="1534689" y="365908"/>
                </a:lnTo>
                <a:lnTo>
                  <a:pt x="1524995" y="412187"/>
                </a:lnTo>
                <a:lnTo>
                  <a:pt x="1521701" y="463367"/>
                </a:lnTo>
                <a:lnTo>
                  <a:pt x="1521701" y="464287"/>
                </a:lnTo>
                <a:lnTo>
                  <a:pt x="1524980" y="515588"/>
                </a:lnTo>
                <a:lnTo>
                  <a:pt x="1534636" y="561931"/>
                </a:lnTo>
                <a:lnTo>
                  <a:pt x="1550402" y="603030"/>
                </a:lnTo>
                <a:lnTo>
                  <a:pt x="1572007" y="638595"/>
                </a:lnTo>
                <a:lnTo>
                  <a:pt x="1599184" y="668339"/>
                </a:lnTo>
                <a:lnTo>
                  <a:pt x="1631662" y="691974"/>
                </a:lnTo>
                <a:lnTo>
                  <a:pt x="1669173" y="709213"/>
                </a:lnTo>
                <a:lnTo>
                  <a:pt x="1711448" y="719767"/>
                </a:lnTo>
                <a:lnTo>
                  <a:pt x="1758217" y="723349"/>
                </a:lnTo>
                <a:lnTo>
                  <a:pt x="1804852" y="719767"/>
                </a:lnTo>
                <a:lnTo>
                  <a:pt x="1847021" y="709213"/>
                </a:lnTo>
                <a:lnTo>
                  <a:pt x="1884453" y="691974"/>
                </a:lnTo>
                <a:lnTo>
                  <a:pt x="1916873" y="668339"/>
                </a:lnTo>
                <a:lnTo>
                  <a:pt x="1942670" y="640063"/>
                </a:lnTo>
                <a:lnTo>
                  <a:pt x="1758217" y="640063"/>
                </a:lnTo>
                <a:lnTo>
                  <a:pt x="1711200" y="632428"/>
                </a:lnTo>
                <a:lnTo>
                  <a:pt x="1673748" y="610128"/>
                </a:lnTo>
                <a:lnTo>
                  <a:pt x="1646368" y="574067"/>
                </a:lnTo>
                <a:lnTo>
                  <a:pt x="1629568" y="525152"/>
                </a:lnTo>
                <a:lnTo>
                  <a:pt x="1623855" y="464287"/>
                </a:lnTo>
                <a:lnTo>
                  <a:pt x="1623855" y="463367"/>
                </a:lnTo>
                <a:lnTo>
                  <a:pt x="1629568" y="402502"/>
                </a:lnTo>
                <a:lnTo>
                  <a:pt x="1646368" y="353587"/>
                </a:lnTo>
                <a:lnTo>
                  <a:pt x="1673748" y="317526"/>
                </a:lnTo>
                <a:lnTo>
                  <a:pt x="1711200" y="295226"/>
                </a:lnTo>
                <a:lnTo>
                  <a:pt x="1758217" y="287591"/>
                </a:lnTo>
                <a:lnTo>
                  <a:pt x="1942517" y="287591"/>
                </a:lnTo>
                <a:lnTo>
                  <a:pt x="1916683" y="259315"/>
                </a:lnTo>
                <a:lnTo>
                  <a:pt x="1884248" y="235680"/>
                </a:lnTo>
                <a:lnTo>
                  <a:pt x="1846836" y="218441"/>
                </a:lnTo>
                <a:lnTo>
                  <a:pt x="1804731" y="207886"/>
                </a:lnTo>
                <a:lnTo>
                  <a:pt x="1758217" y="204304"/>
                </a:lnTo>
                <a:close/>
              </a:path>
              <a:path extrusionOk="0" h="723900" w="5413375">
                <a:moveTo>
                  <a:pt x="1942517" y="287591"/>
                </a:moveTo>
                <a:lnTo>
                  <a:pt x="1758217" y="287591"/>
                </a:lnTo>
                <a:lnTo>
                  <a:pt x="1805057" y="295226"/>
                </a:lnTo>
                <a:lnTo>
                  <a:pt x="1842487" y="317526"/>
                </a:lnTo>
                <a:lnTo>
                  <a:pt x="1869934" y="353587"/>
                </a:lnTo>
                <a:lnTo>
                  <a:pt x="1886822" y="402502"/>
                </a:lnTo>
                <a:lnTo>
                  <a:pt x="1892580" y="463367"/>
                </a:lnTo>
                <a:lnTo>
                  <a:pt x="1892580" y="464287"/>
                </a:lnTo>
                <a:lnTo>
                  <a:pt x="1886822" y="524975"/>
                </a:lnTo>
                <a:lnTo>
                  <a:pt x="1869934" y="573868"/>
                </a:lnTo>
                <a:lnTo>
                  <a:pt x="1842487" y="609995"/>
                </a:lnTo>
                <a:lnTo>
                  <a:pt x="1805057" y="632384"/>
                </a:lnTo>
                <a:lnTo>
                  <a:pt x="1758217" y="640063"/>
                </a:lnTo>
                <a:lnTo>
                  <a:pt x="1942670" y="640063"/>
                </a:lnTo>
                <a:lnTo>
                  <a:pt x="1965591" y="603030"/>
                </a:lnTo>
                <a:lnTo>
                  <a:pt x="1981344" y="561931"/>
                </a:lnTo>
                <a:lnTo>
                  <a:pt x="1990995" y="515588"/>
                </a:lnTo>
                <a:lnTo>
                  <a:pt x="1994273" y="464287"/>
                </a:lnTo>
                <a:lnTo>
                  <a:pt x="1994273" y="463367"/>
                </a:lnTo>
                <a:lnTo>
                  <a:pt x="1990980" y="412066"/>
                </a:lnTo>
                <a:lnTo>
                  <a:pt x="1981291" y="365722"/>
                </a:lnTo>
                <a:lnTo>
                  <a:pt x="1965489" y="324624"/>
                </a:lnTo>
                <a:lnTo>
                  <a:pt x="1943858" y="289059"/>
                </a:lnTo>
                <a:lnTo>
                  <a:pt x="1942517" y="287591"/>
                </a:lnTo>
                <a:close/>
              </a:path>
              <a:path extrusionOk="0" h="723900" w="5413375">
                <a:moveTo>
                  <a:pt x="2295667" y="205225"/>
                </a:moveTo>
                <a:lnTo>
                  <a:pt x="2250306" y="209824"/>
                </a:lnTo>
                <a:lnTo>
                  <a:pt x="2209735" y="223300"/>
                </a:lnTo>
                <a:lnTo>
                  <a:pt x="2174340" y="245166"/>
                </a:lnTo>
                <a:lnTo>
                  <a:pt x="2144510" y="274937"/>
                </a:lnTo>
                <a:lnTo>
                  <a:pt x="2120634" y="312128"/>
                </a:lnTo>
                <a:lnTo>
                  <a:pt x="2103099" y="356253"/>
                </a:lnTo>
                <a:lnTo>
                  <a:pt x="2092293" y="406828"/>
                </a:lnTo>
                <a:lnTo>
                  <a:pt x="2088605" y="463367"/>
                </a:lnTo>
                <a:lnTo>
                  <a:pt x="2088605" y="464287"/>
                </a:lnTo>
                <a:lnTo>
                  <a:pt x="2092350" y="520410"/>
                </a:lnTo>
                <a:lnTo>
                  <a:pt x="2103293" y="570746"/>
                </a:lnTo>
                <a:lnTo>
                  <a:pt x="2120998" y="614774"/>
                </a:lnTo>
                <a:lnTo>
                  <a:pt x="2145029" y="651969"/>
                </a:lnTo>
                <a:lnTo>
                  <a:pt x="2174947" y="681810"/>
                </a:lnTo>
                <a:lnTo>
                  <a:pt x="2210318" y="703772"/>
                </a:lnTo>
                <a:lnTo>
                  <a:pt x="2250703" y="717333"/>
                </a:lnTo>
                <a:lnTo>
                  <a:pt x="2295667" y="721969"/>
                </a:lnTo>
                <a:lnTo>
                  <a:pt x="2345112" y="716081"/>
                </a:lnTo>
                <a:lnTo>
                  <a:pt x="2387869" y="699019"/>
                </a:lnTo>
                <a:lnTo>
                  <a:pt x="2422948" y="671691"/>
                </a:lnTo>
                <a:lnTo>
                  <a:pt x="2448034" y="636842"/>
                </a:lnTo>
                <a:lnTo>
                  <a:pt x="2324200" y="636842"/>
                </a:lnTo>
                <a:lnTo>
                  <a:pt x="2278116" y="629189"/>
                </a:lnTo>
                <a:lnTo>
                  <a:pt x="2240888" y="606980"/>
                </a:lnTo>
                <a:lnTo>
                  <a:pt x="2213313" y="571343"/>
                </a:lnTo>
                <a:lnTo>
                  <a:pt x="2196184" y="523403"/>
                </a:lnTo>
                <a:lnTo>
                  <a:pt x="2190298" y="464287"/>
                </a:lnTo>
                <a:lnTo>
                  <a:pt x="2190298" y="463367"/>
                </a:lnTo>
                <a:lnTo>
                  <a:pt x="2196184" y="404251"/>
                </a:lnTo>
                <a:lnTo>
                  <a:pt x="2213242" y="356510"/>
                </a:lnTo>
                <a:lnTo>
                  <a:pt x="2240888" y="320673"/>
                </a:lnTo>
                <a:lnTo>
                  <a:pt x="2278116" y="298465"/>
                </a:lnTo>
                <a:lnTo>
                  <a:pt x="2324200" y="290812"/>
                </a:lnTo>
                <a:lnTo>
                  <a:pt x="2447740" y="290812"/>
                </a:lnTo>
                <a:lnTo>
                  <a:pt x="2423726" y="256668"/>
                </a:lnTo>
                <a:lnTo>
                  <a:pt x="2388215" y="228980"/>
                </a:lnTo>
                <a:lnTo>
                  <a:pt x="2344853" y="211386"/>
                </a:lnTo>
                <a:lnTo>
                  <a:pt x="2295667" y="205225"/>
                </a:lnTo>
                <a:close/>
              </a:path>
              <a:path extrusionOk="0" h="723900" w="5413375">
                <a:moveTo>
                  <a:pt x="2556570" y="635001"/>
                </a:moveTo>
                <a:lnTo>
                  <a:pt x="2457180" y="635001"/>
                </a:lnTo>
                <a:lnTo>
                  <a:pt x="2457180" y="713687"/>
                </a:lnTo>
                <a:lnTo>
                  <a:pt x="2556570" y="713687"/>
                </a:lnTo>
                <a:lnTo>
                  <a:pt x="2556570" y="635001"/>
                </a:lnTo>
                <a:close/>
              </a:path>
              <a:path extrusionOk="0" h="723900" w="5413375">
                <a:moveTo>
                  <a:pt x="2447740" y="290812"/>
                </a:moveTo>
                <a:lnTo>
                  <a:pt x="2324200" y="290812"/>
                </a:lnTo>
                <a:lnTo>
                  <a:pt x="2369978" y="298509"/>
                </a:lnTo>
                <a:lnTo>
                  <a:pt x="2407276" y="320806"/>
                </a:lnTo>
                <a:lnTo>
                  <a:pt x="2435120" y="356510"/>
                </a:lnTo>
                <a:lnTo>
                  <a:pt x="2452540" y="404427"/>
                </a:lnTo>
                <a:lnTo>
                  <a:pt x="2458562" y="463367"/>
                </a:lnTo>
                <a:lnTo>
                  <a:pt x="2458562" y="464287"/>
                </a:lnTo>
                <a:lnTo>
                  <a:pt x="2452584" y="523226"/>
                </a:lnTo>
                <a:lnTo>
                  <a:pt x="2435253" y="571144"/>
                </a:lnTo>
                <a:lnTo>
                  <a:pt x="2407475" y="606848"/>
                </a:lnTo>
                <a:lnTo>
                  <a:pt x="2370155" y="629145"/>
                </a:lnTo>
                <a:lnTo>
                  <a:pt x="2324200" y="636842"/>
                </a:lnTo>
                <a:lnTo>
                  <a:pt x="2448034" y="636842"/>
                </a:lnTo>
                <a:lnTo>
                  <a:pt x="2449358" y="635001"/>
                </a:lnTo>
                <a:lnTo>
                  <a:pt x="2556570" y="635001"/>
                </a:lnTo>
                <a:lnTo>
                  <a:pt x="2556570" y="293113"/>
                </a:lnTo>
                <a:lnTo>
                  <a:pt x="2449358" y="293113"/>
                </a:lnTo>
                <a:lnTo>
                  <a:pt x="2447740" y="290812"/>
                </a:lnTo>
                <a:close/>
              </a:path>
              <a:path extrusionOk="0" h="723900" w="5413375">
                <a:moveTo>
                  <a:pt x="2556570" y="17946"/>
                </a:moveTo>
                <a:lnTo>
                  <a:pt x="2457180" y="17946"/>
                </a:lnTo>
                <a:lnTo>
                  <a:pt x="2457180" y="293113"/>
                </a:lnTo>
                <a:lnTo>
                  <a:pt x="2556570" y="293113"/>
                </a:lnTo>
                <a:lnTo>
                  <a:pt x="2556570" y="17946"/>
                </a:lnTo>
                <a:close/>
              </a:path>
              <a:path extrusionOk="0" h="723900" w="5413375">
                <a:moveTo>
                  <a:pt x="2800447" y="213968"/>
                </a:moveTo>
                <a:lnTo>
                  <a:pt x="2700597" y="213968"/>
                </a:lnTo>
                <a:lnTo>
                  <a:pt x="2700597" y="537450"/>
                </a:lnTo>
                <a:lnTo>
                  <a:pt x="2705448" y="592282"/>
                </a:lnTo>
                <a:lnTo>
                  <a:pt x="2719934" y="638222"/>
                </a:lnTo>
                <a:lnTo>
                  <a:pt x="2743908" y="674747"/>
                </a:lnTo>
                <a:lnTo>
                  <a:pt x="2777289" y="701433"/>
                </a:lnTo>
                <a:lnTo>
                  <a:pt x="2819949" y="717791"/>
                </a:lnTo>
                <a:lnTo>
                  <a:pt x="2871775" y="723349"/>
                </a:lnTo>
                <a:lnTo>
                  <a:pt x="2922087" y="717619"/>
                </a:lnTo>
                <a:lnTo>
                  <a:pt x="2963686" y="700975"/>
                </a:lnTo>
                <a:lnTo>
                  <a:pt x="2996140" y="674236"/>
                </a:lnTo>
                <a:lnTo>
                  <a:pt x="3019016" y="638222"/>
                </a:lnTo>
                <a:lnTo>
                  <a:pt x="3126238" y="638222"/>
                </a:lnTo>
                <a:lnTo>
                  <a:pt x="3126238" y="637762"/>
                </a:lnTo>
                <a:lnTo>
                  <a:pt x="2903983" y="637762"/>
                </a:lnTo>
                <a:lnTo>
                  <a:pt x="2856941" y="630069"/>
                </a:lnTo>
                <a:lnTo>
                  <a:pt x="2824780" y="606932"/>
                </a:lnTo>
                <a:lnTo>
                  <a:pt x="2806337" y="568266"/>
                </a:lnTo>
                <a:lnTo>
                  <a:pt x="2800447" y="513983"/>
                </a:lnTo>
                <a:lnTo>
                  <a:pt x="2800447" y="213968"/>
                </a:lnTo>
                <a:close/>
              </a:path>
              <a:path extrusionOk="0" h="723900" w="5413375">
                <a:moveTo>
                  <a:pt x="3126238" y="638222"/>
                </a:moveTo>
                <a:lnTo>
                  <a:pt x="3026838" y="638222"/>
                </a:lnTo>
                <a:lnTo>
                  <a:pt x="3026838" y="713687"/>
                </a:lnTo>
                <a:lnTo>
                  <a:pt x="3126238" y="713687"/>
                </a:lnTo>
                <a:lnTo>
                  <a:pt x="3126238" y="638222"/>
                </a:lnTo>
                <a:close/>
              </a:path>
              <a:path extrusionOk="0" h="723900" w="5413375">
                <a:moveTo>
                  <a:pt x="3126238" y="213968"/>
                </a:moveTo>
                <a:lnTo>
                  <a:pt x="3026838" y="213968"/>
                </a:lnTo>
                <a:lnTo>
                  <a:pt x="3026838" y="507081"/>
                </a:lnTo>
                <a:lnTo>
                  <a:pt x="3018901" y="561471"/>
                </a:lnTo>
                <a:lnTo>
                  <a:pt x="2995433" y="602618"/>
                </a:lnTo>
                <a:lnTo>
                  <a:pt x="2956955" y="628667"/>
                </a:lnTo>
                <a:lnTo>
                  <a:pt x="2903983" y="637762"/>
                </a:lnTo>
                <a:lnTo>
                  <a:pt x="3126238" y="637762"/>
                </a:lnTo>
                <a:lnTo>
                  <a:pt x="3126238" y="213968"/>
                </a:lnTo>
                <a:close/>
              </a:path>
              <a:path extrusionOk="0" h="723900" w="5413375">
                <a:moveTo>
                  <a:pt x="3480081" y="204304"/>
                </a:moveTo>
                <a:lnTo>
                  <a:pt x="3433618" y="207914"/>
                </a:lnTo>
                <a:lnTo>
                  <a:pt x="3391641" y="218527"/>
                </a:lnTo>
                <a:lnTo>
                  <a:pt x="3354413" y="235816"/>
                </a:lnTo>
                <a:lnTo>
                  <a:pt x="3322195" y="259456"/>
                </a:lnTo>
                <a:lnTo>
                  <a:pt x="3295249" y="289122"/>
                </a:lnTo>
                <a:lnTo>
                  <a:pt x="3273836" y="324488"/>
                </a:lnTo>
                <a:lnTo>
                  <a:pt x="3258216" y="365228"/>
                </a:lnTo>
                <a:lnTo>
                  <a:pt x="3248653" y="411016"/>
                </a:lnTo>
                <a:lnTo>
                  <a:pt x="3245407" y="461526"/>
                </a:lnTo>
                <a:lnTo>
                  <a:pt x="3245407" y="462446"/>
                </a:lnTo>
                <a:lnTo>
                  <a:pt x="3248669" y="513932"/>
                </a:lnTo>
                <a:lnTo>
                  <a:pt x="3258275" y="560509"/>
                </a:lnTo>
                <a:lnTo>
                  <a:pt x="3273955" y="601871"/>
                </a:lnTo>
                <a:lnTo>
                  <a:pt x="3295441" y="637711"/>
                </a:lnTo>
                <a:lnTo>
                  <a:pt x="3322464" y="667723"/>
                </a:lnTo>
                <a:lnTo>
                  <a:pt x="3354755" y="691599"/>
                </a:lnTo>
                <a:lnTo>
                  <a:pt x="3392044" y="709034"/>
                </a:lnTo>
                <a:lnTo>
                  <a:pt x="3434062" y="719719"/>
                </a:lnTo>
                <a:lnTo>
                  <a:pt x="3480542" y="723349"/>
                </a:lnTo>
                <a:lnTo>
                  <a:pt x="3538058" y="717957"/>
                </a:lnTo>
                <a:lnTo>
                  <a:pt x="3586805" y="702455"/>
                </a:lnTo>
                <a:lnTo>
                  <a:pt x="3626757" y="677853"/>
                </a:lnTo>
                <a:lnTo>
                  <a:pt x="3657889" y="645159"/>
                </a:lnTo>
                <a:lnTo>
                  <a:pt x="3660744" y="640063"/>
                </a:lnTo>
                <a:lnTo>
                  <a:pt x="3480542" y="640063"/>
                </a:lnTo>
                <a:lnTo>
                  <a:pt x="3435036" y="632193"/>
                </a:lnTo>
                <a:lnTo>
                  <a:pt x="3397989" y="609347"/>
                </a:lnTo>
                <a:lnTo>
                  <a:pt x="3370351" y="572675"/>
                </a:lnTo>
                <a:lnTo>
                  <a:pt x="3353072" y="523326"/>
                </a:lnTo>
                <a:lnTo>
                  <a:pt x="3347101" y="462446"/>
                </a:lnTo>
                <a:lnTo>
                  <a:pt x="3347101" y="461526"/>
                </a:lnTo>
                <a:lnTo>
                  <a:pt x="3352983" y="402090"/>
                </a:lnTo>
                <a:lnTo>
                  <a:pt x="3370086" y="353785"/>
                </a:lnTo>
                <a:lnTo>
                  <a:pt x="3397591" y="317806"/>
                </a:lnTo>
                <a:lnTo>
                  <a:pt x="3434682" y="295343"/>
                </a:lnTo>
                <a:lnTo>
                  <a:pt x="3480542" y="287591"/>
                </a:lnTo>
                <a:lnTo>
                  <a:pt x="3661798" y="287591"/>
                </a:lnTo>
                <a:lnTo>
                  <a:pt x="3660705" y="285563"/>
                </a:lnTo>
                <a:lnTo>
                  <a:pt x="3629233" y="251872"/>
                </a:lnTo>
                <a:lnTo>
                  <a:pt x="3588443" y="226272"/>
                </a:lnTo>
                <a:lnTo>
                  <a:pt x="3538628" y="210003"/>
                </a:lnTo>
                <a:lnTo>
                  <a:pt x="3480081" y="204304"/>
                </a:lnTo>
                <a:close/>
              </a:path>
              <a:path extrusionOk="0" h="723900" w="5413375">
                <a:moveTo>
                  <a:pt x="3694514" y="555396"/>
                </a:moveTo>
                <a:lnTo>
                  <a:pt x="3598800" y="555396"/>
                </a:lnTo>
                <a:lnTo>
                  <a:pt x="3597878" y="557697"/>
                </a:lnTo>
                <a:lnTo>
                  <a:pt x="3581552" y="593279"/>
                </a:lnTo>
                <a:lnTo>
                  <a:pt x="3556640" y="619069"/>
                </a:lnTo>
                <a:lnTo>
                  <a:pt x="3523014" y="634764"/>
                </a:lnTo>
                <a:lnTo>
                  <a:pt x="3480542" y="640063"/>
                </a:lnTo>
                <a:lnTo>
                  <a:pt x="3660744" y="640063"/>
                </a:lnTo>
                <a:lnTo>
                  <a:pt x="3680176" y="605384"/>
                </a:lnTo>
                <a:lnTo>
                  <a:pt x="3693593" y="559537"/>
                </a:lnTo>
                <a:lnTo>
                  <a:pt x="3694514" y="555396"/>
                </a:lnTo>
                <a:close/>
              </a:path>
              <a:path extrusionOk="0" h="723900" w="5413375">
                <a:moveTo>
                  <a:pt x="3661798" y="287591"/>
                </a:moveTo>
                <a:lnTo>
                  <a:pt x="3480542" y="287591"/>
                </a:lnTo>
                <a:lnTo>
                  <a:pt x="3525353" y="294112"/>
                </a:lnTo>
                <a:lnTo>
                  <a:pt x="3560153" y="312151"/>
                </a:lnTo>
                <a:lnTo>
                  <a:pt x="3584597" y="339422"/>
                </a:lnTo>
                <a:lnTo>
                  <a:pt x="3598339" y="373638"/>
                </a:lnTo>
                <a:lnTo>
                  <a:pt x="3598800" y="375018"/>
                </a:lnTo>
                <a:lnTo>
                  <a:pt x="3694514" y="374559"/>
                </a:lnTo>
                <a:lnTo>
                  <a:pt x="3694514" y="372257"/>
                </a:lnTo>
                <a:lnTo>
                  <a:pt x="3682563" y="326104"/>
                </a:lnTo>
                <a:lnTo>
                  <a:pt x="3661798" y="287591"/>
                </a:lnTo>
                <a:close/>
              </a:path>
              <a:path extrusionOk="0" h="723900" w="5413375">
                <a:moveTo>
                  <a:pt x="3950360" y="292652"/>
                </a:moveTo>
                <a:lnTo>
                  <a:pt x="3848667" y="292652"/>
                </a:lnTo>
                <a:lnTo>
                  <a:pt x="3848667" y="582084"/>
                </a:lnTo>
                <a:lnTo>
                  <a:pt x="3854149" y="632240"/>
                </a:lnTo>
                <a:lnTo>
                  <a:pt x="3871576" y="671088"/>
                </a:lnTo>
                <a:lnTo>
                  <a:pt x="3901638" y="697147"/>
                </a:lnTo>
                <a:lnTo>
                  <a:pt x="3945373" y="712118"/>
                </a:lnTo>
                <a:lnTo>
                  <a:pt x="4003730" y="716908"/>
                </a:lnTo>
                <a:lnTo>
                  <a:pt x="4018033" y="716505"/>
                </a:lnTo>
                <a:lnTo>
                  <a:pt x="4031860" y="715412"/>
                </a:lnTo>
                <a:lnTo>
                  <a:pt x="4045083" y="713802"/>
                </a:lnTo>
                <a:lnTo>
                  <a:pt x="4057571" y="711846"/>
                </a:lnTo>
                <a:lnTo>
                  <a:pt x="4057571" y="634081"/>
                </a:lnTo>
                <a:lnTo>
                  <a:pt x="4019834" y="634081"/>
                </a:lnTo>
                <a:lnTo>
                  <a:pt x="3988208" y="629789"/>
                </a:lnTo>
                <a:lnTo>
                  <a:pt x="3966634" y="616308"/>
                </a:lnTo>
                <a:lnTo>
                  <a:pt x="3954292" y="592733"/>
                </a:lnTo>
                <a:lnTo>
                  <a:pt x="3950360" y="558157"/>
                </a:lnTo>
                <a:lnTo>
                  <a:pt x="3950360" y="292652"/>
                </a:lnTo>
                <a:close/>
              </a:path>
              <a:path extrusionOk="0" h="723900" w="5413375">
                <a:moveTo>
                  <a:pt x="4057571" y="632240"/>
                </a:moveTo>
                <a:lnTo>
                  <a:pt x="4047989" y="633110"/>
                </a:lnTo>
                <a:lnTo>
                  <a:pt x="4039225" y="633678"/>
                </a:lnTo>
                <a:lnTo>
                  <a:pt x="4030200" y="633988"/>
                </a:lnTo>
                <a:lnTo>
                  <a:pt x="4019834" y="634081"/>
                </a:lnTo>
                <a:lnTo>
                  <a:pt x="4057571" y="634081"/>
                </a:lnTo>
                <a:lnTo>
                  <a:pt x="4057571" y="632240"/>
                </a:lnTo>
                <a:close/>
              </a:path>
              <a:path extrusionOk="0" h="723900" w="5413375">
                <a:moveTo>
                  <a:pt x="4057571" y="213968"/>
                </a:moveTo>
                <a:lnTo>
                  <a:pt x="3770439" y="213968"/>
                </a:lnTo>
                <a:lnTo>
                  <a:pt x="3770439" y="292652"/>
                </a:lnTo>
                <a:lnTo>
                  <a:pt x="4057571" y="292652"/>
                </a:lnTo>
                <a:lnTo>
                  <a:pt x="4057571" y="213968"/>
                </a:lnTo>
                <a:close/>
              </a:path>
              <a:path extrusionOk="0" h="723900" w="5413375">
                <a:moveTo>
                  <a:pt x="3950360" y="87887"/>
                </a:moveTo>
                <a:lnTo>
                  <a:pt x="3848667" y="87887"/>
                </a:lnTo>
                <a:lnTo>
                  <a:pt x="3848667" y="213968"/>
                </a:lnTo>
                <a:lnTo>
                  <a:pt x="3950360" y="213968"/>
                </a:lnTo>
                <a:lnTo>
                  <a:pt x="3950360" y="87887"/>
                </a:lnTo>
                <a:close/>
              </a:path>
              <a:path extrusionOk="0" h="723900" w="5413375">
                <a:moveTo>
                  <a:pt x="4225985" y="0"/>
                </a:moveTo>
                <a:lnTo>
                  <a:pt x="4201646" y="4925"/>
                </a:lnTo>
                <a:lnTo>
                  <a:pt x="4181751" y="18348"/>
                </a:lnTo>
                <a:lnTo>
                  <a:pt x="4168326" y="38242"/>
                </a:lnTo>
                <a:lnTo>
                  <a:pt x="4163400" y="62580"/>
                </a:lnTo>
                <a:lnTo>
                  <a:pt x="4168326" y="86651"/>
                </a:lnTo>
                <a:lnTo>
                  <a:pt x="4181751" y="106408"/>
                </a:lnTo>
                <a:lnTo>
                  <a:pt x="4201646" y="119782"/>
                </a:lnTo>
                <a:lnTo>
                  <a:pt x="4225985" y="124699"/>
                </a:lnTo>
                <a:lnTo>
                  <a:pt x="4250128" y="119782"/>
                </a:lnTo>
                <a:lnTo>
                  <a:pt x="4270041" y="106408"/>
                </a:lnTo>
                <a:lnTo>
                  <a:pt x="4283570" y="86651"/>
                </a:lnTo>
                <a:lnTo>
                  <a:pt x="4288559" y="62580"/>
                </a:lnTo>
                <a:lnTo>
                  <a:pt x="4283570" y="38242"/>
                </a:lnTo>
                <a:lnTo>
                  <a:pt x="4270041" y="18348"/>
                </a:lnTo>
                <a:lnTo>
                  <a:pt x="4250128" y="4925"/>
                </a:lnTo>
                <a:lnTo>
                  <a:pt x="4225985" y="0"/>
                </a:lnTo>
                <a:close/>
              </a:path>
              <a:path extrusionOk="0" h="723900" w="5413375">
                <a:moveTo>
                  <a:pt x="4275219" y="213968"/>
                </a:moveTo>
                <a:lnTo>
                  <a:pt x="4175829" y="213968"/>
                </a:lnTo>
                <a:lnTo>
                  <a:pt x="4175829" y="713687"/>
                </a:lnTo>
                <a:lnTo>
                  <a:pt x="4275219" y="713687"/>
                </a:lnTo>
                <a:lnTo>
                  <a:pt x="4275219" y="213968"/>
                </a:lnTo>
                <a:close/>
              </a:path>
              <a:path extrusionOk="0" h="723900" w="5413375">
                <a:moveTo>
                  <a:pt x="4632297" y="204304"/>
                </a:moveTo>
                <a:lnTo>
                  <a:pt x="4585646" y="207901"/>
                </a:lnTo>
                <a:lnTo>
                  <a:pt x="4543435" y="218494"/>
                </a:lnTo>
                <a:lnTo>
                  <a:pt x="4505942" y="235782"/>
                </a:lnTo>
                <a:lnTo>
                  <a:pt x="4473449" y="259466"/>
                </a:lnTo>
                <a:lnTo>
                  <a:pt x="4446236" y="289248"/>
                </a:lnTo>
                <a:lnTo>
                  <a:pt x="4424582" y="324829"/>
                </a:lnTo>
                <a:lnTo>
                  <a:pt x="4408768" y="365908"/>
                </a:lnTo>
                <a:lnTo>
                  <a:pt x="4399074" y="412187"/>
                </a:lnTo>
                <a:lnTo>
                  <a:pt x="4395781" y="463367"/>
                </a:lnTo>
                <a:lnTo>
                  <a:pt x="4395781" y="464287"/>
                </a:lnTo>
                <a:lnTo>
                  <a:pt x="4399059" y="515588"/>
                </a:lnTo>
                <a:lnTo>
                  <a:pt x="4408715" y="561931"/>
                </a:lnTo>
                <a:lnTo>
                  <a:pt x="4424480" y="603030"/>
                </a:lnTo>
                <a:lnTo>
                  <a:pt x="4446084" y="638595"/>
                </a:lnTo>
                <a:lnTo>
                  <a:pt x="4473260" y="668339"/>
                </a:lnTo>
                <a:lnTo>
                  <a:pt x="4505738" y="691974"/>
                </a:lnTo>
                <a:lnTo>
                  <a:pt x="4543249" y="709213"/>
                </a:lnTo>
                <a:lnTo>
                  <a:pt x="4585525" y="719767"/>
                </a:lnTo>
                <a:lnTo>
                  <a:pt x="4632297" y="723349"/>
                </a:lnTo>
                <a:lnTo>
                  <a:pt x="4678929" y="719767"/>
                </a:lnTo>
                <a:lnTo>
                  <a:pt x="4721097" y="709213"/>
                </a:lnTo>
                <a:lnTo>
                  <a:pt x="4758528" y="691974"/>
                </a:lnTo>
                <a:lnTo>
                  <a:pt x="4790949" y="668339"/>
                </a:lnTo>
                <a:lnTo>
                  <a:pt x="4816747" y="640063"/>
                </a:lnTo>
                <a:lnTo>
                  <a:pt x="4632297" y="640063"/>
                </a:lnTo>
                <a:lnTo>
                  <a:pt x="4585280" y="632428"/>
                </a:lnTo>
                <a:lnTo>
                  <a:pt x="4547828" y="610128"/>
                </a:lnTo>
                <a:lnTo>
                  <a:pt x="4520448" y="574067"/>
                </a:lnTo>
                <a:lnTo>
                  <a:pt x="4503648" y="525152"/>
                </a:lnTo>
                <a:lnTo>
                  <a:pt x="4497935" y="464287"/>
                </a:lnTo>
                <a:lnTo>
                  <a:pt x="4497935" y="463367"/>
                </a:lnTo>
                <a:lnTo>
                  <a:pt x="4503648" y="402502"/>
                </a:lnTo>
                <a:lnTo>
                  <a:pt x="4520448" y="353587"/>
                </a:lnTo>
                <a:lnTo>
                  <a:pt x="4547828" y="317526"/>
                </a:lnTo>
                <a:lnTo>
                  <a:pt x="4585280" y="295226"/>
                </a:lnTo>
                <a:lnTo>
                  <a:pt x="4632297" y="287591"/>
                </a:lnTo>
                <a:lnTo>
                  <a:pt x="4816593" y="287591"/>
                </a:lnTo>
                <a:lnTo>
                  <a:pt x="4790759" y="259315"/>
                </a:lnTo>
                <a:lnTo>
                  <a:pt x="4758323" y="235680"/>
                </a:lnTo>
                <a:lnTo>
                  <a:pt x="4720911" y="218441"/>
                </a:lnTo>
                <a:lnTo>
                  <a:pt x="4678808" y="207886"/>
                </a:lnTo>
                <a:lnTo>
                  <a:pt x="4632297" y="204304"/>
                </a:lnTo>
                <a:close/>
              </a:path>
              <a:path extrusionOk="0" h="723900" w="5413375">
                <a:moveTo>
                  <a:pt x="4816593" y="287591"/>
                </a:moveTo>
                <a:lnTo>
                  <a:pt x="4632297" y="287591"/>
                </a:lnTo>
                <a:lnTo>
                  <a:pt x="4679133" y="295226"/>
                </a:lnTo>
                <a:lnTo>
                  <a:pt x="4716563" y="317526"/>
                </a:lnTo>
                <a:lnTo>
                  <a:pt x="4744011" y="353587"/>
                </a:lnTo>
                <a:lnTo>
                  <a:pt x="4760901" y="402502"/>
                </a:lnTo>
                <a:lnTo>
                  <a:pt x="4766660" y="463367"/>
                </a:lnTo>
                <a:lnTo>
                  <a:pt x="4766660" y="464287"/>
                </a:lnTo>
                <a:lnTo>
                  <a:pt x="4760901" y="524975"/>
                </a:lnTo>
                <a:lnTo>
                  <a:pt x="4744011" y="573868"/>
                </a:lnTo>
                <a:lnTo>
                  <a:pt x="4716563" y="609995"/>
                </a:lnTo>
                <a:lnTo>
                  <a:pt x="4679133" y="632384"/>
                </a:lnTo>
                <a:lnTo>
                  <a:pt x="4632297" y="640063"/>
                </a:lnTo>
                <a:lnTo>
                  <a:pt x="4816747" y="640063"/>
                </a:lnTo>
                <a:lnTo>
                  <a:pt x="4839669" y="603030"/>
                </a:lnTo>
                <a:lnTo>
                  <a:pt x="4855422" y="561931"/>
                </a:lnTo>
                <a:lnTo>
                  <a:pt x="4865075" y="515588"/>
                </a:lnTo>
                <a:lnTo>
                  <a:pt x="4868353" y="464287"/>
                </a:lnTo>
                <a:lnTo>
                  <a:pt x="4868353" y="463367"/>
                </a:lnTo>
                <a:lnTo>
                  <a:pt x="4865060" y="412066"/>
                </a:lnTo>
                <a:lnTo>
                  <a:pt x="4855369" y="365722"/>
                </a:lnTo>
                <a:lnTo>
                  <a:pt x="4839566" y="324624"/>
                </a:lnTo>
                <a:lnTo>
                  <a:pt x="4817935" y="289059"/>
                </a:lnTo>
                <a:lnTo>
                  <a:pt x="4816593" y="287591"/>
                </a:lnTo>
                <a:close/>
              </a:path>
              <a:path extrusionOk="0" h="723900" w="5413375">
                <a:moveTo>
                  <a:pt x="5087372" y="213968"/>
                </a:moveTo>
                <a:lnTo>
                  <a:pt x="4987522" y="213968"/>
                </a:lnTo>
                <a:lnTo>
                  <a:pt x="4987522" y="713687"/>
                </a:lnTo>
                <a:lnTo>
                  <a:pt x="5087372" y="713687"/>
                </a:lnTo>
                <a:lnTo>
                  <a:pt x="5087372" y="420573"/>
                </a:lnTo>
                <a:lnTo>
                  <a:pt x="5095634" y="366182"/>
                </a:lnTo>
                <a:lnTo>
                  <a:pt x="5119297" y="325035"/>
                </a:lnTo>
                <a:lnTo>
                  <a:pt x="5156677" y="298986"/>
                </a:lnTo>
                <a:lnTo>
                  <a:pt x="5206091" y="289891"/>
                </a:lnTo>
                <a:lnTo>
                  <a:pt x="5087372" y="289891"/>
                </a:lnTo>
                <a:lnTo>
                  <a:pt x="5087372" y="213968"/>
                </a:lnTo>
                <a:close/>
              </a:path>
              <a:path extrusionOk="0" h="723900" w="5413375">
                <a:moveTo>
                  <a:pt x="5239682" y="204304"/>
                </a:moveTo>
                <a:lnTo>
                  <a:pt x="5189795" y="210171"/>
                </a:lnTo>
                <a:lnTo>
                  <a:pt x="5149096" y="227082"/>
                </a:lnTo>
                <a:lnTo>
                  <a:pt x="5117455" y="254000"/>
                </a:lnTo>
                <a:lnTo>
                  <a:pt x="5094744" y="289891"/>
                </a:lnTo>
                <a:lnTo>
                  <a:pt x="5206091" y="289891"/>
                </a:lnTo>
                <a:lnTo>
                  <a:pt x="5253785" y="297584"/>
                </a:lnTo>
                <a:lnTo>
                  <a:pt x="5287371" y="320721"/>
                </a:lnTo>
                <a:lnTo>
                  <a:pt x="5307238" y="359388"/>
                </a:lnTo>
                <a:lnTo>
                  <a:pt x="5313774" y="413671"/>
                </a:lnTo>
                <a:lnTo>
                  <a:pt x="5313774" y="713687"/>
                </a:lnTo>
                <a:lnTo>
                  <a:pt x="5413163" y="713687"/>
                </a:lnTo>
                <a:lnTo>
                  <a:pt x="5413163" y="390203"/>
                </a:lnTo>
                <a:lnTo>
                  <a:pt x="5408078" y="335052"/>
                </a:lnTo>
                <a:lnTo>
                  <a:pt x="5393035" y="289039"/>
                </a:lnTo>
                <a:lnTo>
                  <a:pt x="5368355" y="252562"/>
                </a:lnTo>
                <a:lnTo>
                  <a:pt x="5334356" y="226016"/>
                </a:lnTo>
                <a:lnTo>
                  <a:pt x="5291358" y="209798"/>
                </a:lnTo>
                <a:lnTo>
                  <a:pt x="5239682" y="204304"/>
                </a:lnTo>
                <a:close/>
              </a:path>
            </a:pathLst>
          </a:custGeom>
          <a:solidFill>
            <a:srgbClr val="000000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13" name="Google Shape;313;p22"/>
          <p:cNvSpPr/>
          <p:nvPr/>
        </p:nvSpPr>
        <p:spPr>
          <a:xfrm>
            <a:off x="7433960" y="919367"/>
            <a:ext cx="454659" cy="356235"/>
          </a:xfrm>
          <a:custGeom>
            <a:rect b="b" l="l" r="r" t="t"/>
            <a:pathLst>
              <a:path extrusionOk="0" h="356234" w="454659">
                <a:moveTo>
                  <a:pt x="125353" y="0"/>
                </a:moveTo>
                <a:lnTo>
                  <a:pt x="82243" y="7968"/>
                </a:lnTo>
                <a:lnTo>
                  <a:pt x="47396" y="31007"/>
                </a:lnTo>
                <a:lnTo>
                  <a:pt x="21569" y="67818"/>
                </a:lnTo>
                <a:lnTo>
                  <a:pt x="5518" y="117104"/>
                </a:lnTo>
                <a:lnTo>
                  <a:pt x="0" y="177565"/>
                </a:lnTo>
                <a:lnTo>
                  <a:pt x="0" y="178036"/>
                </a:lnTo>
                <a:lnTo>
                  <a:pt x="5518" y="238522"/>
                </a:lnTo>
                <a:lnTo>
                  <a:pt x="21569" y="287865"/>
                </a:lnTo>
                <a:lnTo>
                  <a:pt x="47396" y="324746"/>
                </a:lnTo>
                <a:lnTo>
                  <a:pt x="82243" y="347843"/>
                </a:lnTo>
                <a:lnTo>
                  <a:pt x="125353" y="355836"/>
                </a:lnTo>
                <a:lnTo>
                  <a:pt x="168374" y="347843"/>
                </a:lnTo>
                <a:lnTo>
                  <a:pt x="203210" y="324746"/>
                </a:lnTo>
                <a:lnTo>
                  <a:pt x="212083" y="312092"/>
                </a:lnTo>
                <a:lnTo>
                  <a:pt x="125353" y="312092"/>
                </a:lnTo>
                <a:lnTo>
                  <a:pt x="94823" y="302820"/>
                </a:lnTo>
                <a:lnTo>
                  <a:pt x="72143" y="276196"/>
                </a:lnTo>
                <a:lnTo>
                  <a:pt x="58017" y="234006"/>
                </a:lnTo>
                <a:lnTo>
                  <a:pt x="53152" y="178036"/>
                </a:lnTo>
                <a:lnTo>
                  <a:pt x="53152" y="177565"/>
                </a:lnTo>
                <a:lnTo>
                  <a:pt x="58017" y="121668"/>
                </a:lnTo>
                <a:lnTo>
                  <a:pt x="72143" y="79639"/>
                </a:lnTo>
                <a:lnTo>
                  <a:pt x="94823" y="53177"/>
                </a:lnTo>
                <a:lnTo>
                  <a:pt x="125353" y="43979"/>
                </a:lnTo>
                <a:lnTo>
                  <a:pt x="212323" y="43979"/>
                </a:lnTo>
                <a:lnTo>
                  <a:pt x="203210" y="31007"/>
                </a:lnTo>
                <a:lnTo>
                  <a:pt x="168374" y="7968"/>
                </a:lnTo>
                <a:lnTo>
                  <a:pt x="125353" y="0"/>
                </a:lnTo>
                <a:close/>
              </a:path>
              <a:path extrusionOk="0" h="356234" w="454659">
                <a:moveTo>
                  <a:pt x="212323" y="43979"/>
                </a:moveTo>
                <a:lnTo>
                  <a:pt x="125353" y="43979"/>
                </a:lnTo>
                <a:lnTo>
                  <a:pt x="155784" y="53177"/>
                </a:lnTo>
                <a:lnTo>
                  <a:pt x="178476" y="79639"/>
                </a:lnTo>
                <a:lnTo>
                  <a:pt x="192657" y="121668"/>
                </a:lnTo>
                <a:lnTo>
                  <a:pt x="197555" y="177565"/>
                </a:lnTo>
                <a:lnTo>
                  <a:pt x="197555" y="178036"/>
                </a:lnTo>
                <a:lnTo>
                  <a:pt x="192657" y="234006"/>
                </a:lnTo>
                <a:lnTo>
                  <a:pt x="178476" y="276196"/>
                </a:lnTo>
                <a:lnTo>
                  <a:pt x="155784" y="302820"/>
                </a:lnTo>
                <a:lnTo>
                  <a:pt x="125353" y="312092"/>
                </a:lnTo>
                <a:lnTo>
                  <a:pt x="212083" y="312092"/>
                </a:lnTo>
                <a:lnTo>
                  <a:pt x="229071" y="287865"/>
                </a:lnTo>
                <a:lnTo>
                  <a:pt x="245167" y="238522"/>
                </a:lnTo>
                <a:lnTo>
                  <a:pt x="250708" y="178036"/>
                </a:lnTo>
                <a:lnTo>
                  <a:pt x="250708" y="177565"/>
                </a:lnTo>
                <a:lnTo>
                  <a:pt x="245167" y="117104"/>
                </a:lnTo>
                <a:lnTo>
                  <a:pt x="229071" y="67818"/>
                </a:lnTo>
                <a:lnTo>
                  <a:pt x="212323" y="43979"/>
                </a:lnTo>
                <a:close/>
              </a:path>
              <a:path extrusionOk="0" h="356234" w="454659">
                <a:moveTo>
                  <a:pt x="454143" y="62559"/>
                </a:moveTo>
                <a:lnTo>
                  <a:pt x="401462" y="62559"/>
                </a:lnTo>
                <a:lnTo>
                  <a:pt x="401462" y="347605"/>
                </a:lnTo>
                <a:lnTo>
                  <a:pt x="454143" y="347605"/>
                </a:lnTo>
                <a:lnTo>
                  <a:pt x="454143" y="62559"/>
                </a:lnTo>
                <a:close/>
              </a:path>
              <a:path extrusionOk="0" h="356234" w="454659">
                <a:moveTo>
                  <a:pt x="454143" y="8232"/>
                </a:moveTo>
                <a:lnTo>
                  <a:pt x="401462" y="8232"/>
                </a:lnTo>
                <a:lnTo>
                  <a:pt x="312091" y="71731"/>
                </a:lnTo>
                <a:lnTo>
                  <a:pt x="312091" y="123472"/>
                </a:lnTo>
                <a:lnTo>
                  <a:pt x="397463" y="62559"/>
                </a:lnTo>
                <a:lnTo>
                  <a:pt x="454143" y="62559"/>
                </a:lnTo>
                <a:lnTo>
                  <a:pt x="454143" y="8232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14" name="Google Shape;314;p22"/>
          <p:cNvSpPr/>
          <p:nvPr/>
        </p:nvSpPr>
        <p:spPr>
          <a:xfrm>
            <a:off x="8356676" y="3356487"/>
            <a:ext cx="3129915" cy="871855"/>
          </a:xfrm>
          <a:custGeom>
            <a:rect b="b" l="l" r="r" t="t"/>
            <a:pathLst>
              <a:path extrusionOk="0" h="871854" w="3129915">
                <a:moveTo>
                  <a:pt x="311978" y="120557"/>
                </a:moveTo>
                <a:lnTo>
                  <a:pt x="208906" y="120557"/>
                </a:lnTo>
                <a:lnTo>
                  <a:pt x="208906" y="695740"/>
                </a:lnTo>
                <a:lnTo>
                  <a:pt x="311978" y="695740"/>
                </a:lnTo>
                <a:lnTo>
                  <a:pt x="311978" y="120557"/>
                </a:lnTo>
                <a:close/>
              </a:path>
              <a:path extrusionOk="0" h="871854" w="3129915">
                <a:moveTo>
                  <a:pt x="520425" y="31749"/>
                </a:moveTo>
                <a:lnTo>
                  <a:pt x="0" y="31749"/>
                </a:lnTo>
                <a:lnTo>
                  <a:pt x="0" y="120557"/>
                </a:lnTo>
                <a:lnTo>
                  <a:pt x="520425" y="120557"/>
                </a:lnTo>
                <a:lnTo>
                  <a:pt x="520425" y="31749"/>
                </a:lnTo>
                <a:close/>
              </a:path>
              <a:path extrusionOk="0" h="871854" w="3129915">
                <a:moveTo>
                  <a:pt x="739915" y="0"/>
                </a:moveTo>
                <a:lnTo>
                  <a:pt x="640063" y="0"/>
                </a:lnTo>
                <a:lnTo>
                  <a:pt x="640063" y="695740"/>
                </a:lnTo>
                <a:lnTo>
                  <a:pt x="739915" y="695740"/>
                </a:lnTo>
                <a:lnTo>
                  <a:pt x="739915" y="402627"/>
                </a:lnTo>
                <a:lnTo>
                  <a:pt x="748176" y="348236"/>
                </a:lnTo>
                <a:lnTo>
                  <a:pt x="771838" y="307089"/>
                </a:lnTo>
                <a:lnTo>
                  <a:pt x="809218" y="281040"/>
                </a:lnTo>
                <a:lnTo>
                  <a:pt x="858633" y="271945"/>
                </a:lnTo>
                <a:lnTo>
                  <a:pt x="739915" y="271945"/>
                </a:lnTo>
                <a:lnTo>
                  <a:pt x="739915" y="0"/>
                </a:lnTo>
                <a:close/>
              </a:path>
              <a:path extrusionOk="0" h="871854" w="3129915">
                <a:moveTo>
                  <a:pt x="892224" y="186358"/>
                </a:moveTo>
                <a:lnTo>
                  <a:pt x="842333" y="192225"/>
                </a:lnTo>
                <a:lnTo>
                  <a:pt x="801632" y="209136"/>
                </a:lnTo>
                <a:lnTo>
                  <a:pt x="769990" y="236054"/>
                </a:lnTo>
                <a:lnTo>
                  <a:pt x="747277" y="271945"/>
                </a:lnTo>
                <a:lnTo>
                  <a:pt x="858633" y="271945"/>
                </a:lnTo>
                <a:lnTo>
                  <a:pt x="906323" y="279638"/>
                </a:lnTo>
                <a:lnTo>
                  <a:pt x="939906" y="302775"/>
                </a:lnTo>
                <a:lnTo>
                  <a:pt x="959772" y="341442"/>
                </a:lnTo>
                <a:lnTo>
                  <a:pt x="966307" y="395725"/>
                </a:lnTo>
                <a:lnTo>
                  <a:pt x="966307" y="695740"/>
                </a:lnTo>
                <a:lnTo>
                  <a:pt x="1065696" y="695740"/>
                </a:lnTo>
                <a:lnTo>
                  <a:pt x="1065696" y="372257"/>
                </a:lnTo>
                <a:lnTo>
                  <a:pt x="1060611" y="317106"/>
                </a:lnTo>
                <a:lnTo>
                  <a:pt x="1045569" y="271093"/>
                </a:lnTo>
                <a:lnTo>
                  <a:pt x="1020890" y="234616"/>
                </a:lnTo>
                <a:lnTo>
                  <a:pt x="986894" y="208070"/>
                </a:lnTo>
                <a:lnTo>
                  <a:pt x="943898" y="191852"/>
                </a:lnTo>
                <a:lnTo>
                  <a:pt x="892224" y="186358"/>
                </a:lnTo>
                <a:close/>
              </a:path>
              <a:path extrusionOk="0" h="871854" w="3129915">
                <a:moveTo>
                  <a:pt x="1409884" y="186358"/>
                </a:moveTo>
                <a:lnTo>
                  <a:pt x="1365291" y="190154"/>
                </a:lnTo>
                <a:lnTo>
                  <a:pt x="1324681" y="201252"/>
                </a:lnTo>
                <a:lnTo>
                  <a:pt x="1288392" y="219216"/>
                </a:lnTo>
                <a:lnTo>
                  <a:pt x="1256762" y="243611"/>
                </a:lnTo>
                <a:lnTo>
                  <a:pt x="1230127" y="274001"/>
                </a:lnTo>
                <a:lnTo>
                  <a:pt x="1208824" y="309950"/>
                </a:lnTo>
                <a:lnTo>
                  <a:pt x="1193190" y="351024"/>
                </a:lnTo>
                <a:lnTo>
                  <a:pt x="1183563" y="396786"/>
                </a:lnTo>
                <a:lnTo>
                  <a:pt x="1180279" y="446802"/>
                </a:lnTo>
                <a:lnTo>
                  <a:pt x="1180279" y="447261"/>
                </a:lnTo>
                <a:lnTo>
                  <a:pt x="1183509" y="497804"/>
                </a:lnTo>
                <a:lnTo>
                  <a:pt x="1193033" y="543676"/>
                </a:lnTo>
                <a:lnTo>
                  <a:pt x="1208602" y="584538"/>
                </a:lnTo>
                <a:lnTo>
                  <a:pt x="1229965" y="620049"/>
                </a:lnTo>
                <a:lnTo>
                  <a:pt x="1256873" y="649868"/>
                </a:lnTo>
                <a:lnTo>
                  <a:pt x="1289075" y="673653"/>
                </a:lnTo>
                <a:lnTo>
                  <a:pt x="1326322" y="691065"/>
                </a:lnTo>
                <a:lnTo>
                  <a:pt x="1368365" y="701762"/>
                </a:lnTo>
                <a:lnTo>
                  <a:pt x="1414952" y="705403"/>
                </a:lnTo>
                <a:lnTo>
                  <a:pt x="1474034" y="699645"/>
                </a:lnTo>
                <a:lnTo>
                  <a:pt x="1523478" y="683879"/>
                </a:lnTo>
                <a:lnTo>
                  <a:pt x="1563462" y="660367"/>
                </a:lnTo>
                <a:lnTo>
                  <a:pt x="1594166" y="631371"/>
                </a:lnTo>
                <a:lnTo>
                  <a:pt x="1599446" y="623497"/>
                </a:lnTo>
                <a:lnTo>
                  <a:pt x="1417245" y="623497"/>
                </a:lnTo>
                <a:lnTo>
                  <a:pt x="1371582" y="616941"/>
                </a:lnTo>
                <a:lnTo>
                  <a:pt x="1334092" y="597773"/>
                </a:lnTo>
                <a:lnTo>
                  <a:pt x="1305768" y="566745"/>
                </a:lnTo>
                <a:lnTo>
                  <a:pt x="1287603" y="524607"/>
                </a:lnTo>
                <a:lnTo>
                  <a:pt x="1280590" y="472110"/>
                </a:lnTo>
                <a:lnTo>
                  <a:pt x="1634904" y="472110"/>
                </a:lnTo>
                <a:lnTo>
                  <a:pt x="1634904" y="437138"/>
                </a:lnTo>
                <a:lnTo>
                  <a:pt x="1632237" y="400786"/>
                </a:lnTo>
                <a:lnTo>
                  <a:pt x="1281972" y="400786"/>
                </a:lnTo>
                <a:lnTo>
                  <a:pt x="1296142" y="343779"/>
                </a:lnTo>
                <a:lnTo>
                  <a:pt x="1323899" y="302258"/>
                </a:lnTo>
                <a:lnTo>
                  <a:pt x="1362785" y="276871"/>
                </a:lnTo>
                <a:lnTo>
                  <a:pt x="1410345" y="268265"/>
                </a:lnTo>
                <a:lnTo>
                  <a:pt x="1583734" y="268265"/>
                </a:lnTo>
                <a:lnTo>
                  <a:pt x="1574680" y="255495"/>
                </a:lnTo>
                <a:lnTo>
                  <a:pt x="1542355" y="226154"/>
                </a:lnTo>
                <a:lnTo>
                  <a:pt x="1503866" y="204448"/>
                </a:lnTo>
                <a:lnTo>
                  <a:pt x="1459585" y="190981"/>
                </a:lnTo>
                <a:lnTo>
                  <a:pt x="1409884" y="186358"/>
                </a:lnTo>
                <a:close/>
              </a:path>
              <a:path extrusionOk="0" h="871854" w="3129915">
                <a:moveTo>
                  <a:pt x="1629375" y="561838"/>
                </a:moveTo>
                <a:lnTo>
                  <a:pt x="1533210" y="562298"/>
                </a:lnTo>
                <a:lnTo>
                  <a:pt x="1531367" y="565979"/>
                </a:lnTo>
                <a:lnTo>
                  <a:pt x="1517482" y="585837"/>
                </a:lnTo>
                <a:lnTo>
                  <a:pt x="1493806" y="604401"/>
                </a:lnTo>
                <a:lnTo>
                  <a:pt x="1460380" y="618134"/>
                </a:lnTo>
                <a:lnTo>
                  <a:pt x="1417245" y="623497"/>
                </a:lnTo>
                <a:lnTo>
                  <a:pt x="1599446" y="623497"/>
                </a:lnTo>
                <a:lnTo>
                  <a:pt x="1615770" y="599154"/>
                </a:lnTo>
                <a:lnTo>
                  <a:pt x="1628453" y="565979"/>
                </a:lnTo>
                <a:lnTo>
                  <a:pt x="1629375" y="561838"/>
                </a:lnTo>
                <a:close/>
              </a:path>
              <a:path extrusionOk="0" h="871854" w="3129915">
                <a:moveTo>
                  <a:pt x="1583734" y="268265"/>
                </a:moveTo>
                <a:lnTo>
                  <a:pt x="1410345" y="268265"/>
                </a:lnTo>
                <a:lnTo>
                  <a:pt x="1457409" y="276418"/>
                </a:lnTo>
                <a:lnTo>
                  <a:pt x="1495587" y="301050"/>
                </a:lnTo>
                <a:lnTo>
                  <a:pt x="1522548" y="342420"/>
                </a:lnTo>
                <a:lnTo>
                  <a:pt x="1535964" y="400786"/>
                </a:lnTo>
                <a:lnTo>
                  <a:pt x="1632237" y="400786"/>
                </a:lnTo>
                <a:lnTo>
                  <a:pt x="1630954" y="383294"/>
                </a:lnTo>
                <a:lnTo>
                  <a:pt x="1619352" y="334669"/>
                </a:lnTo>
                <a:lnTo>
                  <a:pt x="1600470" y="291868"/>
                </a:lnTo>
                <a:lnTo>
                  <a:pt x="1583734" y="268265"/>
                </a:lnTo>
                <a:close/>
              </a:path>
              <a:path extrusionOk="0" h="871854" w="3129915">
                <a:moveTo>
                  <a:pt x="1965281" y="186358"/>
                </a:moveTo>
                <a:lnTo>
                  <a:pt x="1918633" y="189955"/>
                </a:lnTo>
                <a:lnTo>
                  <a:pt x="1876423" y="200548"/>
                </a:lnTo>
                <a:lnTo>
                  <a:pt x="1838931" y="217836"/>
                </a:lnTo>
                <a:lnTo>
                  <a:pt x="1806437" y="241520"/>
                </a:lnTo>
                <a:lnTo>
                  <a:pt x="1779223" y="271302"/>
                </a:lnTo>
                <a:lnTo>
                  <a:pt x="1757568" y="306882"/>
                </a:lnTo>
                <a:lnTo>
                  <a:pt x="1741753" y="347962"/>
                </a:lnTo>
                <a:lnTo>
                  <a:pt x="1732058" y="394241"/>
                </a:lnTo>
                <a:lnTo>
                  <a:pt x="1728765" y="445420"/>
                </a:lnTo>
                <a:lnTo>
                  <a:pt x="1728765" y="446341"/>
                </a:lnTo>
                <a:lnTo>
                  <a:pt x="1732043" y="497642"/>
                </a:lnTo>
                <a:lnTo>
                  <a:pt x="1741700" y="543985"/>
                </a:lnTo>
                <a:lnTo>
                  <a:pt x="1757466" y="585084"/>
                </a:lnTo>
                <a:lnTo>
                  <a:pt x="1779071" y="620649"/>
                </a:lnTo>
                <a:lnTo>
                  <a:pt x="1806248" y="650393"/>
                </a:lnTo>
                <a:lnTo>
                  <a:pt x="1838726" y="674028"/>
                </a:lnTo>
                <a:lnTo>
                  <a:pt x="1876237" y="691267"/>
                </a:lnTo>
                <a:lnTo>
                  <a:pt x="1918512" y="701821"/>
                </a:lnTo>
                <a:lnTo>
                  <a:pt x="1965281" y="705403"/>
                </a:lnTo>
                <a:lnTo>
                  <a:pt x="2011916" y="701821"/>
                </a:lnTo>
                <a:lnTo>
                  <a:pt x="2054085" y="691267"/>
                </a:lnTo>
                <a:lnTo>
                  <a:pt x="2091516" y="674028"/>
                </a:lnTo>
                <a:lnTo>
                  <a:pt x="2123937" y="650393"/>
                </a:lnTo>
                <a:lnTo>
                  <a:pt x="2149734" y="622117"/>
                </a:lnTo>
                <a:lnTo>
                  <a:pt x="1965281" y="622117"/>
                </a:lnTo>
                <a:lnTo>
                  <a:pt x="1918268" y="614482"/>
                </a:lnTo>
                <a:lnTo>
                  <a:pt x="1880816" y="592182"/>
                </a:lnTo>
                <a:lnTo>
                  <a:pt x="1853435" y="556121"/>
                </a:lnTo>
                <a:lnTo>
                  <a:pt x="1836632" y="507205"/>
                </a:lnTo>
                <a:lnTo>
                  <a:pt x="1830919" y="446341"/>
                </a:lnTo>
                <a:lnTo>
                  <a:pt x="1830919" y="445420"/>
                </a:lnTo>
                <a:lnTo>
                  <a:pt x="1836632" y="384556"/>
                </a:lnTo>
                <a:lnTo>
                  <a:pt x="1853435" y="335641"/>
                </a:lnTo>
                <a:lnTo>
                  <a:pt x="1880816" y="299580"/>
                </a:lnTo>
                <a:lnTo>
                  <a:pt x="1918268" y="277279"/>
                </a:lnTo>
                <a:lnTo>
                  <a:pt x="1965281" y="269645"/>
                </a:lnTo>
                <a:lnTo>
                  <a:pt x="2149581" y="269645"/>
                </a:lnTo>
                <a:lnTo>
                  <a:pt x="2123747" y="241369"/>
                </a:lnTo>
                <a:lnTo>
                  <a:pt x="2091312" y="217733"/>
                </a:lnTo>
                <a:lnTo>
                  <a:pt x="2053899" y="200495"/>
                </a:lnTo>
                <a:lnTo>
                  <a:pt x="2011795" y="189940"/>
                </a:lnTo>
                <a:lnTo>
                  <a:pt x="1965281" y="186358"/>
                </a:lnTo>
                <a:close/>
              </a:path>
              <a:path extrusionOk="0" h="871854" w="3129915">
                <a:moveTo>
                  <a:pt x="2149581" y="269645"/>
                </a:moveTo>
                <a:lnTo>
                  <a:pt x="1965281" y="269645"/>
                </a:lnTo>
                <a:lnTo>
                  <a:pt x="2012121" y="277279"/>
                </a:lnTo>
                <a:lnTo>
                  <a:pt x="2049551" y="299580"/>
                </a:lnTo>
                <a:lnTo>
                  <a:pt x="2076997" y="335641"/>
                </a:lnTo>
                <a:lnTo>
                  <a:pt x="2093886" y="384556"/>
                </a:lnTo>
                <a:lnTo>
                  <a:pt x="2099643" y="445420"/>
                </a:lnTo>
                <a:lnTo>
                  <a:pt x="2099643" y="446341"/>
                </a:lnTo>
                <a:lnTo>
                  <a:pt x="2093886" y="507029"/>
                </a:lnTo>
                <a:lnTo>
                  <a:pt x="2076997" y="555922"/>
                </a:lnTo>
                <a:lnTo>
                  <a:pt x="2049551" y="592049"/>
                </a:lnTo>
                <a:lnTo>
                  <a:pt x="2012121" y="614438"/>
                </a:lnTo>
                <a:lnTo>
                  <a:pt x="1965281" y="622117"/>
                </a:lnTo>
                <a:lnTo>
                  <a:pt x="2149734" y="622117"/>
                </a:lnTo>
                <a:lnTo>
                  <a:pt x="2172655" y="585084"/>
                </a:lnTo>
                <a:lnTo>
                  <a:pt x="2188407" y="543985"/>
                </a:lnTo>
                <a:lnTo>
                  <a:pt x="2198059" y="497642"/>
                </a:lnTo>
                <a:lnTo>
                  <a:pt x="2201337" y="446341"/>
                </a:lnTo>
                <a:lnTo>
                  <a:pt x="2201337" y="445420"/>
                </a:lnTo>
                <a:lnTo>
                  <a:pt x="2198044" y="394120"/>
                </a:lnTo>
                <a:lnTo>
                  <a:pt x="2188354" y="347776"/>
                </a:lnTo>
                <a:lnTo>
                  <a:pt x="2172552" y="306678"/>
                </a:lnTo>
                <a:lnTo>
                  <a:pt x="2150922" y="271113"/>
                </a:lnTo>
                <a:lnTo>
                  <a:pt x="2149581" y="269645"/>
                </a:lnTo>
                <a:close/>
              </a:path>
              <a:path extrusionOk="0" h="871854" w="3129915">
                <a:moveTo>
                  <a:pt x="2420367" y="196022"/>
                </a:moveTo>
                <a:lnTo>
                  <a:pt x="2320516" y="196022"/>
                </a:lnTo>
                <a:lnTo>
                  <a:pt x="2320516" y="695740"/>
                </a:lnTo>
                <a:lnTo>
                  <a:pt x="2420367" y="695740"/>
                </a:lnTo>
                <a:lnTo>
                  <a:pt x="2420367" y="397106"/>
                </a:lnTo>
                <a:lnTo>
                  <a:pt x="2429685" y="348007"/>
                </a:lnTo>
                <a:lnTo>
                  <a:pt x="2455914" y="310425"/>
                </a:lnTo>
                <a:lnTo>
                  <a:pt x="2496465" y="286390"/>
                </a:lnTo>
                <a:lnTo>
                  <a:pt x="2548750" y="277927"/>
                </a:lnTo>
                <a:lnTo>
                  <a:pt x="2602591" y="277927"/>
                </a:lnTo>
                <a:lnTo>
                  <a:pt x="2602591" y="271485"/>
                </a:lnTo>
                <a:lnTo>
                  <a:pt x="2420367" y="271485"/>
                </a:lnTo>
                <a:lnTo>
                  <a:pt x="2420367" y="196022"/>
                </a:lnTo>
                <a:close/>
              </a:path>
              <a:path extrusionOk="0" h="871854" w="3129915">
                <a:moveTo>
                  <a:pt x="2602591" y="277927"/>
                </a:moveTo>
                <a:lnTo>
                  <a:pt x="2548750" y="277927"/>
                </a:lnTo>
                <a:lnTo>
                  <a:pt x="2562599" y="278344"/>
                </a:lnTo>
                <a:lnTo>
                  <a:pt x="2576016" y="279538"/>
                </a:lnTo>
                <a:lnTo>
                  <a:pt x="2589261" y="281422"/>
                </a:lnTo>
                <a:lnTo>
                  <a:pt x="2602591" y="283909"/>
                </a:lnTo>
                <a:lnTo>
                  <a:pt x="2602591" y="277927"/>
                </a:lnTo>
                <a:close/>
              </a:path>
              <a:path extrusionOk="0" h="871854" w="3129915">
                <a:moveTo>
                  <a:pt x="2558875" y="187279"/>
                </a:moveTo>
                <a:lnTo>
                  <a:pt x="2512760" y="192995"/>
                </a:lnTo>
                <a:lnTo>
                  <a:pt x="2475011" y="209538"/>
                </a:lnTo>
                <a:lnTo>
                  <a:pt x="2446408" y="236004"/>
                </a:lnTo>
                <a:lnTo>
                  <a:pt x="2427728" y="271485"/>
                </a:lnTo>
                <a:lnTo>
                  <a:pt x="2602591" y="271485"/>
                </a:lnTo>
                <a:lnTo>
                  <a:pt x="2602591" y="191881"/>
                </a:lnTo>
                <a:lnTo>
                  <a:pt x="2593754" y="190191"/>
                </a:lnTo>
                <a:lnTo>
                  <a:pt x="2582975" y="188717"/>
                </a:lnTo>
                <a:lnTo>
                  <a:pt x="2571076" y="187674"/>
                </a:lnTo>
                <a:lnTo>
                  <a:pt x="2558875" y="187279"/>
                </a:lnTo>
                <a:close/>
              </a:path>
              <a:path extrusionOk="0" h="871854" w="3129915">
                <a:moveTo>
                  <a:pt x="2709342" y="790530"/>
                </a:moveTo>
                <a:lnTo>
                  <a:pt x="2709342" y="869216"/>
                </a:lnTo>
                <a:lnTo>
                  <a:pt x="2719284" y="870158"/>
                </a:lnTo>
                <a:lnTo>
                  <a:pt x="2729530" y="870884"/>
                </a:lnTo>
                <a:lnTo>
                  <a:pt x="2739690" y="871351"/>
                </a:lnTo>
                <a:lnTo>
                  <a:pt x="2749372" y="871516"/>
                </a:lnTo>
                <a:lnTo>
                  <a:pt x="2795966" y="868204"/>
                </a:lnTo>
                <a:lnTo>
                  <a:pt x="2835301" y="857439"/>
                </a:lnTo>
                <a:lnTo>
                  <a:pt x="2868551" y="837983"/>
                </a:lnTo>
                <a:lnTo>
                  <a:pt x="2896892" y="808595"/>
                </a:lnTo>
                <a:lnTo>
                  <a:pt x="2906736" y="792371"/>
                </a:lnTo>
                <a:lnTo>
                  <a:pt x="2742933" y="792371"/>
                </a:lnTo>
                <a:lnTo>
                  <a:pt x="2734188" y="792278"/>
                </a:lnTo>
                <a:lnTo>
                  <a:pt x="2725446" y="791968"/>
                </a:lnTo>
                <a:lnTo>
                  <a:pt x="2717050" y="791400"/>
                </a:lnTo>
                <a:lnTo>
                  <a:pt x="2709342" y="790530"/>
                </a:lnTo>
                <a:close/>
              </a:path>
              <a:path extrusionOk="0" h="871854" w="3129915">
                <a:moveTo>
                  <a:pt x="2765937" y="196022"/>
                </a:moveTo>
                <a:lnTo>
                  <a:pt x="2658265" y="196022"/>
                </a:lnTo>
                <a:lnTo>
                  <a:pt x="2839558" y="696201"/>
                </a:lnTo>
                <a:lnTo>
                  <a:pt x="2832197" y="721969"/>
                </a:lnTo>
                <a:lnTo>
                  <a:pt x="2818573" y="754323"/>
                </a:lnTo>
                <a:lnTo>
                  <a:pt x="2799470" y="776151"/>
                </a:lnTo>
                <a:lnTo>
                  <a:pt x="2774414" y="788489"/>
                </a:lnTo>
                <a:lnTo>
                  <a:pt x="2742933" y="792371"/>
                </a:lnTo>
                <a:lnTo>
                  <a:pt x="2906736" y="792371"/>
                </a:lnTo>
                <a:lnTo>
                  <a:pt x="2921502" y="768037"/>
                </a:lnTo>
                <a:lnTo>
                  <a:pt x="2943555" y="715067"/>
                </a:lnTo>
                <a:lnTo>
                  <a:pt x="2986404" y="595428"/>
                </a:lnTo>
                <a:lnTo>
                  <a:pt x="2891096" y="595428"/>
                </a:lnTo>
                <a:lnTo>
                  <a:pt x="2765937" y="196022"/>
                </a:lnTo>
                <a:close/>
              </a:path>
              <a:path extrusionOk="0" h="871854" w="3129915">
                <a:moveTo>
                  <a:pt x="3129455" y="196022"/>
                </a:moveTo>
                <a:lnTo>
                  <a:pt x="3024537" y="196022"/>
                </a:lnTo>
                <a:lnTo>
                  <a:pt x="2899839" y="595428"/>
                </a:lnTo>
                <a:lnTo>
                  <a:pt x="2986404" y="595428"/>
                </a:lnTo>
                <a:lnTo>
                  <a:pt x="3129455" y="196022"/>
                </a:lnTo>
                <a:close/>
              </a:path>
            </a:pathLst>
          </a:custGeom>
          <a:solidFill>
            <a:srgbClr val="000000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15" name="Google Shape;315;p22"/>
          <p:cNvSpPr/>
          <p:nvPr/>
        </p:nvSpPr>
        <p:spPr>
          <a:xfrm>
            <a:off x="7433960" y="2992603"/>
            <a:ext cx="547370" cy="356235"/>
          </a:xfrm>
          <a:custGeom>
            <a:rect b="b" l="l" r="r" t="t"/>
            <a:pathLst>
              <a:path extrusionOk="0" h="356235" w="547370">
                <a:moveTo>
                  <a:pt x="125353" y="0"/>
                </a:moveTo>
                <a:lnTo>
                  <a:pt x="82243" y="7968"/>
                </a:lnTo>
                <a:lnTo>
                  <a:pt x="47396" y="31007"/>
                </a:lnTo>
                <a:lnTo>
                  <a:pt x="21569" y="67818"/>
                </a:lnTo>
                <a:lnTo>
                  <a:pt x="5518" y="117104"/>
                </a:lnTo>
                <a:lnTo>
                  <a:pt x="0" y="177565"/>
                </a:lnTo>
                <a:lnTo>
                  <a:pt x="0" y="178036"/>
                </a:lnTo>
                <a:lnTo>
                  <a:pt x="5518" y="238522"/>
                </a:lnTo>
                <a:lnTo>
                  <a:pt x="21569" y="287865"/>
                </a:lnTo>
                <a:lnTo>
                  <a:pt x="47396" y="324746"/>
                </a:lnTo>
                <a:lnTo>
                  <a:pt x="82243" y="347843"/>
                </a:lnTo>
                <a:lnTo>
                  <a:pt x="125353" y="355836"/>
                </a:lnTo>
                <a:lnTo>
                  <a:pt x="168374" y="347843"/>
                </a:lnTo>
                <a:lnTo>
                  <a:pt x="203210" y="324746"/>
                </a:lnTo>
                <a:lnTo>
                  <a:pt x="212083" y="312092"/>
                </a:lnTo>
                <a:lnTo>
                  <a:pt x="125353" y="312092"/>
                </a:lnTo>
                <a:lnTo>
                  <a:pt x="94823" y="302820"/>
                </a:lnTo>
                <a:lnTo>
                  <a:pt x="72143" y="276196"/>
                </a:lnTo>
                <a:lnTo>
                  <a:pt x="58017" y="234006"/>
                </a:lnTo>
                <a:lnTo>
                  <a:pt x="53152" y="178036"/>
                </a:lnTo>
                <a:lnTo>
                  <a:pt x="53152" y="177565"/>
                </a:lnTo>
                <a:lnTo>
                  <a:pt x="58017" y="121668"/>
                </a:lnTo>
                <a:lnTo>
                  <a:pt x="72143" y="79639"/>
                </a:lnTo>
                <a:lnTo>
                  <a:pt x="94823" y="53177"/>
                </a:lnTo>
                <a:lnTo>
                  <a:pt x="125353" y="43979"/>
                </a:lnTo>
                <a:lnTo>
                  <a:pt x="212323" y="43979"/>
                </a:lnTo>
                <a:lnTo>
                  <a:pt x="203210" y="31007"/>
                </a:lnTo>
                <a:lnTo>
                  <a:pt x="168374" y="7968"/>
                </a:lnTo>
                <a:lnTo>
                  <a:pt x="125353" y="0"/>
                </a:lnTo>
                <a:close/>
              </a:path>
              <a:path extrusionOk="0" h="356235" w="547370">
                <a:moveTo>
                  <a:pt x="212323" y="43979"/>
                </a:moveTo>
                <a:lnTo>
                  <a:pt x="125353" y="43979"/>
                </a:lnTo>
                <a:lnTo>
                  <a:pt x="155784" y="53177"/>
                </a:lnTo>
                <a:lnTo>
                  <a:pt x="178476" y="79639"/>
                </a:lnTo>
                <a:lnTo>
                  <a:pt x="192657" y="121668"/>
                </a:lnTo>
                <a:lnTo>
                  <a:pt x="197555" y="177565"/>
                </a:lnTo>
                <a:lnTo>
                  <a:pt x="197555" y="178036"/>
                </a:lnTo>
                <a:lnTo>
                  <a:pt x="192657" y="234006"/>
                </a:lnTo>
                <a:lnTo>
                  <a:pt x="178476" y="276196"/>
                </a:lnTo>
                <a:lnTo>
                  <a:pt x="155784" y="302820"/>
                </a:lnTo>
                <a:lnTo>
                  <a:pt x="125353" y="312092"/>
                </a:lnTo>
                <a:lnTo>
                  <a:pt x="212083" y="312092"/>
                </a:lnTo>
                <a:lnTo>
                  <a:pt x="229071" y="287865"/>
                </a:lnTo>
                <a:lnTo>
                  <a:pt x="245167" y="238522"/>
                </a:lnTo>
                <a:lnTo>
                  <a:pt x="250708" y="178036"/>
                </a:lnTo>
                <a:lnTo>
                  <a:pt x="250708" y="177565"/>
                </a:lnTo>
                <a:lnTo>
                  <a:pt x="245167" y="117104"/>
                </a:lnTo>
                <a:lnTo>
                  <a:pt x="229071" y="67818"/>
                </a:lnTo>
                <a:lnTo>
                  <a:pt x="212323" y="43979"/>
                </a:lnTo>
                <a:close/>
              </a:path>
              <a:path extrusionOk="0" h="356235" w="547370">
                <a:moveTo>
                  <a:pt x="522796" y="43509"/>
                </a:moveTo>
                <a:lnTo>
                  <a:pt x="428979" y="43509"/>
                </a:lnTo>
                <a:lnTo>
                  <a:pt x="454026" y="47849"/>
                </a:lnTo>
                <a:lnTo>
                  <a:pt x="472899" y="59884"/>
                </a:lnTo>
                <a:lnTo>
                  <a:pt x="484806" y="78136"/>
                </a:lnTo>
                <a:lnTo>
                  <a:pt x="488951" y="101129"/>
                </a:lnTo>
                <a:lnTo>
                  <a:pt x="488951" y="101835"/>
                </a:lnTo>
                <a:lnTo>
                  <a:pt x="476868" y="140465"/>
                </a:lnTo>
                <a:lnTo>
                  <a:pt x="431095" y="193558"/>
                </a:lnTo>
                <a:lnTo>
                  <a:pt x="318442" y="311856"/>
                </a:lnTo>
                <a:lnTo>
                  <a:pt x="318442" y="347605"/>
                </a:lnTo>
                <a:lnTo>
                  <a:pt x="547042" y="347605"/>
                </a:lnTo>
                <a:lnTo>
                  <a:pt x="547042" y="302684"/>
                </a:lnTo>
                <a:lnTo>
                  <a:pt x="390173" y="302684"/>
                </a:lnTo>
                <a:lnTo>
                  <a:pt x="390173" y="297980"/>
                </a:lnTo>
                <a:lnTo>
                  <a:pt x="462140" y="226249"/>
                </a:lnTo>
                <a:lnTo>
                  <a:pt x="500556" y="185664"/>
                </a:lnTo>
                <a:lnTo>
                  <a:pt x="524994" y="153106"/>
                </a:lnTo>
                <a:lnTo>
                  <a:pt x="541633" y="96896"/>
                </a:lnTo>
                <a:lnTo>
                  <a:pt x="541633" y="96191"/>
                </a:lnTo>
                <a:lnTo>
                  <a:pt x="533368" y="57547"/>
                </a:lnTo>
                <a:lnTo>
                  <a:pt x="522796" y="43509"/>
                </a:lnTo>
                <a:close/>
              </a:path>
              <a:path extrusionOk="0" h="356235" w="547370">
                <a:moveTo>
                  <a:pt x="431801" y="0"/>
                </a:moveTo>
                <a:lnTo>
                  <a:pt x="384870" y="7805"/>
                </a:lnTo>
                <a:lnTo>
                  <a:pt x="348104" y="29633"/>
                </a:lnTo>
                <a:lnTo>
                  <a:pt x="324082" y="63103"/>
                </a:lnTo>
                <a:lnTo>
                  <a:pt x="315384" y="105834"/>
                </a:lnTo>
                <a:lnTo>
                  <a:pt x="315854" y="106304"/>
                </a:lnTo>
                <a:lnTo>
                  <a:pt x="365243" y="106304"/>
                </a:lnTo>
                <a:lnTo>
                  <a:pt x="365478" y="105598"/>
                </a:lnTo>
                <a:lnTo>
                  <a:pt x="370042" y="80220"/>
                </a:lnTo>
                <a:lnTo>
                  <a:pt x="382941" y="60619"/>
                </a:lnTo>
                <a:lnTo>
                  <a:pt x="402983" y="47985"/>
                </a:lnTo>
                <a:lnTo>
                  <a:pt x="428979" y="43509"/>
                </a:lnTo>
                <a:lnTo>
                  <a:pt x="522796" y="43509"/>
                </a:lnTo>
                <a:lnTo>
                  <a:pt x="510441" y="27105"/>
                </a:lnTo>
                <a:lnTo>
                  <a:pt x="475652" y="7158"/>
                </a:lnTo>
                <a:lnTo>
                  <a:pt x="431801" y="0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16" name="Google Shape;316;p22"/>
          <p:cNvSpPr/>
          <p:nvPr/>
        </p:nvSpPr>
        <p:spPr>
          <a:xfrm>
            <a:off x="8365879" y="5445368"/>
            <a:ext cx="2574290" cy="847090"/>
          </a:xfrm>
          <a:custGeom>
            <a:rect b="b" l="l" r="r" t="t"/>
            <a:pathLst>
              <a:path extrusionOk="0" h="847089" w="2574290">
                <a:moveTo>
                  <a:pt x="101232" y="502478"/>
                </a:moveTo>
                <a:lnTo>
                  <a:pt x="0" y="502478"/>
                </a:lnTo>
                <a:lnTo>
                  <a:pt x="460" y="508460"/>
                </a:lnTo>
                <a:lnTo>
                  <a:pt x="7923" y="548631"/>
                </a:lnTo>
                <a:lnTo>
                  <a:pt x="23151" y="584967"/>
                </a:lnTo>
                <a:lnTo>
                  <a:pt x="45755" y="617000"/>
                </a:lnTo>
                <a:lnTo>
                  <a:pt x="75348" y="644261"/>
                </a:lnTo>
                <a:lnTo>
                  <a:pt x="111542" y="666281"/>
                </a:lnTo>
                <a:lnTo>
                  <a:pt x="153947" y="682590"/>
                </a:lnTo>
                <a:lnTo>
                  <a:pt x="202176" y="692720"/>
                </a:lnTo>
                <a:lnTo>
                  <a:pt x="255841" y="696200"/>
                </a:lnTo>
                <a:lnTo>
                  <a:pt x="311125" y="692552"/>
                </a:lnTo>
                <a:lnTo>
                  <a:pt x="360682" y="681850"/>
                </a:lnTo>
                <a:lnTo>
                  <a:pt x="404006" y="664461"/>
                </a:lnTo>
                <a:lnTo>
                  <a:pt x="440590" y="640753"/>
                </a:lnTo>
                <a:lnTo>
                  <a:pt x="469926" y="611091"/>
                </a:lnTo>
                <a:lnTo>
                  <a:pt x="472754" y="606472"/>
                </a:lnTo>
                <a:lnTo>
                  <a:pt x="259982" y="606472"/>
                </a:lnTo>
                <a:lnTo>
                  <a:pt x="198560" y="599491"/>
                </a:lnTo>
                <a:lnTo>
                  <a:pt x="149605" y="579611"/>
                </a:lnTo>
                <a:lnTo>
                  <a:pt x="116266" y="548429"/>
                </a:lnTo>
                <a:lnTo>
                  <a:pt x="101691" y="507540"/>
                </a:lnTo>
                <a:lnTo>
                  <a:pt x="101232" y="502478"/>
                </a:lnTo>
                <a:close/>
              </a:path>
              <a:path extrusionOk="0" h="847089" w="2574290">
                <a:moveTo>
                  <a:pt x="256301" y="0"/>
                </a:moveTo>
                <a:lnTo>
                  <a:pt x="205553" y="3624"/>
                </a:lnTo>
                <a:lnTo>
                  <a:pt x="159361" y="14156"/>
                </a:lnTo>
                <a:lnTo>
                  <a:pt x="118400" y="31083"/>
                </a:lnTo>
                <a:lnTo>
                  <a:pt x="83344" y="53894"/>
                </a:lnTo>
                <a:lnTo>
                  <a:pt x="54866" y="82075"/>
                </a:lnTo>
                <a:lnTo>
                  <a:pt x="33641" y="115114"/>
                </a:lnTo>
                <a:lnTo>
                  <a:pt x="20342" y="152500"/>
                </a:lnTo>
                <a:lnTo>
                  <a:pt x="15644" y="193720"/>
                </a:lnTo>
                <a:lnTo>
                  <a:pt x="15644" y="194181"/>
                </a:lnTo>
                <a:lnTo>
                  <a:pt x="20563" y="240240"/>
                </a:lnTo>
                <a:lnTo>
                  <a:pt x="35669" y="280433"/>
                </a:lnTo>
                <a:lnTo>
                  <a:pt x="61487" y="314797"/>
                </a:lnTo>
                <a:lnTo>
                  <a:pt x="98539" y="343370"/>
                </a:lnTo>
                <a:lnTo>
                  <a:pt x="147351" y="366192"/>
                </a:lnTo>
                <a:lnTo>
                  <a:pt x="208445" y="383301"/>
                </a:lnTo>
                <a:lnTo>
                  <a:pt x="281149" y="398945"/>
                </a:lnTo>
                <a:lnTo>
                  <a:pt x="337567" y="415827"/>
                </a:lnTo>
                <a:lnTo>
                  <a:pt x="375997" y="438404"/>
                </a:lnTo>
                <a:lnTo>
                  <a:pt x="397947" y="467019"/>
                </a:lnTo>
                <a:lnTo>
                  <a:pt x="404928" y="502019"/>
                </a:lnTo>
                <a:lnTo>
                  <a:pt x="404928" y="502478"/>
                </a:lnTo>
                <a:lnTo>
                  <a:pt x="394187" y="544740"/>
                </a:lnTo>
                <a:lnTo>
                  <a:pt x="364205" y="577598"/>
                </a:lnTo>
                <a:lnTo>
                  <a:pt x="318349" y="598894"/>
                </a:lnTo>
                <a:lnTo>
                  <a:pt x="259982" y="606472"/>
                </a:lnTo>
                <a:lnTo>
                  <a:pt x="472754" y="606472"/>
                </a:lnTo>
                <a:lnTo>
                  <a:pt x="491508" y="575843"/>
                </a:lnTo>
                <a:lnTo>
                  <a:pt x="504829" y="535376"/>
                </a:lnTo>
                <a:lnTo>
                  <a:pt x="509382" y="490055"/>
                </a:lnTo>
                <a:lnTo>
                  <a:pt x="509382" y="489595"/>
                </a:lnTo>
                <a:lnTo>
                  <a:pt x="504510" y="443813"/>
                </a:lnTo>
                <a:lnTo>
                  <a:pt x="489425" y="404638"/>
                </a:lnTo>
                <a:lnTo>
                  <a:pt x="463425" y="371625"/>
                </a:lnTo>
                <a:lnTo>
                  <a:pt x="425805" y="344325"/>
                </a:lnTo>
                <a:lnTo>
                  <a:pt x="375864" y="322291"/>
                </a:lnTo>
                <a:lnTo>
                  <a:pt x="312899" y="305076"/>
                </a:lnTo>
                <a:lnTo>
                  <a:pt x="240656" y="288971"/>
                </a:lnTo>
                <a:lnTo>
                  <a:pt x="185445" y="272528"/>
                </a:lnTo>
                <a:lnTo>
                  <a:pt x="147879" y="250606"/>
                </a:lnTo>
                <a:lnTo>
                  <a:pt x="126446" y="222904"/>
                </a:lnTo>
                <a:lnTo>
                  <a:pt x="119638" y="189119"/>
                </a:lnTo>
                <a:lnTo>
                  <a:pt x="119638" y="188659"/>
                </a:lnTo>
                <a:lnTo>
                  <a:pt x="129840" y="146800"/>
                </a:lnTo>
                <a:lnTo>
                  <a:pt x="158117" y="115726"/>
                </a:lnTo>
                <a:lnTo>
                  <a:pt x="200976" y="96385"/>
                </a:lnTo>
                <a:lnTo>
                  <a:pt x="254920" y="89728"/>
                </a:lnTo>
                <a:lnTo>
                  <a:pt x="460969" y="89728"/>
                </a:lnTo>
                <a:lnTo>
                  <a:pt x="443204" y="67505"/>
                </a:lnTo>
                <a:lnTo>
                  <a:pt x="407634" y="39444"/>
                </a:lnTo>
                <a:lnTo>
                  <a:pt x="364209" y="18185"/>
                </a:lnTo>
                <a:lnTo>
                  <a:pt x="313555" y="4710"/>
                </a:lnTo>
                <a:lnTo>
                  <a:pt x="256301" y="0"/>
                </a:lnTo>
                <a:close/>
              </a:path>
              <a:path extrusionOk="0" h="847089" w="2574290">
                <a:moveTo>
                  <a:pt x="460969" y="89728"/>
                </a:moveTo>
                <a:lnTo>
                  <a:pt x="254920" y="89728"/>
                </a:lnTo>
                <a:lnTo>
                  <a:pt x="309736" y="96493"/>
                </a:lnTo>
                <a:lnTo>
                  <a:pt x="352472" y="115898"/>
                </a:lnTo>
                <a:lnTo>
                  <a:pt x="381748" y="145570"/>
                </a:lnTo>
                <a:lnTo>
                  <a:pt x="396185" y="183137"/>
                </a:lnTo>
                <a:lnTo>
                  <a:pt x="397106" y="189119"/>
                </a:lnTo>
                <a:lnTo>
                  <a:pt x="496958" y="189119"/>
                </a:lnTo>
                <a:lnTo>
                  <a:pt x="496497" y="182677"/>
                </a:lnTo>
                <a:lnTo>
                  <a:pt x="488263" y="140103"/>
                </a:lnTo>
                <a:lnTo>
                  <a:pt x="470289" y="101385"/>
                </a:lnTo>
                <a:lnTo>
                  <a:pt x="460969" y="89728"/>
                </a:lnTo>
                <a:close/>
              </a:path>
              <a:path extrusionOk="0" h="847089" w="2574290">
                <a:moveTo>
                  <a:pt x="838386" y="170714"/>
                </a:moveTo>
                <a:lnTo>
                  <a:pt x="793791" y="174510"/>
                </a:lnTo>
                <a:lnTo>
                  <a:pt x="753180" y="185608"/>
                </a:lnTo>
                <a:lnTo>
                  <a:pt x="716890" y="203572"/>
                </a:lnTo>
                <a:lnTo>
                  <a:pt x="685259" y="227966"/>
                </a:lnTo>
                <a:lnTo>
                  <a:pt x="658623" y="258356"/>
                </a:lnTo>
                <a:lnTo>
                  <a:pt x="637319" y="294305"/>
                </a:lnTo>
                <a:lnTo>
                  <a:pt x="621685" y="335379"/>
                </a:lnTo>
                <a:lnTo>
                  <a:pt x="612058" y="381141"/>
                </a:lnTo>
                <a:lnTo>
                  <a:pt x="608773" y="431156"/>
                </a:lnTo>
                <a:lnTo>
                  <a:pt x="608773" y="431617"/>
                </a:lnTo>
                <a:lnTo>
                  <a:pt x="612004" y="482159"/>
                </a:lnTo>
                <a:lnTo>
                  <a:pt x="621529" y="528031"/>
                </a:lnTo>
                <a:lnTo>
                  <a:pt x="637098" y="568893"/>
                </a:lnTo>
                <a:lnTo>
                  <a:pt x="658462" y="604404"/>
                </a:lnTo>
                <a:lnTo>
                  <a:pt x="685370" y="634223"/>
                </a:lnTo>
                <a:lnTo>
                  <a:pt x="717572" y="658008"/>
                </a:lnTo>
                <a:lnTo>
                  <a:pt x="754820" y="675420"/>
                </a:lnTo>
                <a:lnTo>
                  <a:pt x="796861" y="686117"/>
                </a:lnTo>
                <a:lnTo>
                  <a:pt x="843448" y="689758"/>
                </a:lnTo>
                <a:lnTo>
                  <a:pt x="902530" y="684000"/>
                </a:lnTo>
                <a:lnTo>
                  <a:pt x="951974" y="668234"/>
                </a:lnTo>
                <a:lnTo>
                  <a:pt x="991959" y="644722"/>
                </a:lnTo>
                <a:lnTo>
                  <a:pt x="1022665" y="615726"/>
                </a:lnTo>
                <a:lnTo>
                  <a:pt x="1027945" y="607852"/>
                </a:lnTo>
                <a:lnTo>
                  <a:pt x="845748" y="607852"/>
                </a:lnTo>
                <a:lnTo>
                  <a:pt x="800084" y="601296"/>
                </a:lnTo>
                <a:lnTo>
                  <a:pt x="762591" y="582128"/>
                </a:lnTo>
                <a:lnTo>
                  <a:pt x="734264" y="551100"/>
                </a:lnTo>
                <a:lnTo>
                  <a:pt x="716097" y="508961"/>
                </a:lnTo>
                <a:lnTo>
                  <a:pt x="709085" y="456464"/>
                </a:lnTo>
                <a:lnTo>
                  <a:pt x="1063393" y="456464"/>
                </a:lnTo>
                <a:lnTo>
                  <a:pt x="1063393" y="421493"/>
                </a:lnTo>
                <a:lnTo>
                  <a:pt x="1060727" y="385142"/>
                </a:lnTo>
                <a:lnTo>
                  <a:pt x="710466" y="385142"/>
                </a:lnTo>
                <a:lnTo>
                  <a:pt x="724636" y="328134"/>
                </a:lnTo>
                <a:lnTo>
                  <a:pt x="752396" y="286613"/>
                </a:lnTo>
                <a:lnTo>
                  <a:pt x="791286" y="261225"/>
                </a:lnTo>
                <a:lnTo>
                  <a:pt x="838846" y="252619"/>
                </a:lnTo>
                <a:lnTo>
                  <a:pt x="1012226" y="252619"/>
                </a:lnTo>
                <a:lnTo>
                  <a:pt x="1003174" y="239851"/>
                </a:lnTo>
                <a:lnTo>
                  <a:pt x="970850" y="210509"/>
                </a:lnTo>
                <a:lnTo>
                  <a:pt x="932363" y="188803"/>
                </a:lnTo>
                <a:lnTo>
                  <a:pt x="888085" y="175337"/>
                </a:lnTo>
                <a:lnTo>
                  <a:pt x="838386" y="170714"/>
                </a:lnTo>
                <a:close/>
              </a:path>
              <a:path extrusionOk="0" h="847089" w="2574290">
                <a:moveTo>
                  <a:pt x="1057875" y="546193"/>
                </a:moveTo>
                <a:lnTo>
                  <a:pt x="961705" y="546653"/>
                </a:lnTo>
                <a:lnTo>
                  <a:pt x="959864" y="550334"/>
                </a:lnTo>
                <a:lnTo>
                  <a:pt x="945981" y="570192"/>
                </a:lnTo>
                <a:lnTo>
                  <a:pt x="922305" y="588756"/>
                </a:lnTo>
                <a:lnTo>
                  <a:pt x="888880" y="602489"/>
                </a:lnTo>
                <a:lnTo>
                  <a:pt x="845748" y="607852"/>
                </a:lnTo>
                <a:lnTo>
                  <a:pt x="1027945" y="607852"/>
                </a:lnTo>
                <a:lnTo>
                  <a:pt x="1044270" y="583509"/>
                </a:lnTo>
                <a:lnTo>
                  <a:pt x="1056953" y="550334"/>
                </a:lnTo>
                <a:lnTo>
                  <a:pt x="1057875" y="546193"/>
                </a:lnTo>
                <a:close/>
              </a:path>
              <a:path extrusionOk="0" h="847089" w="2574290">
                <a:moveTo>
                  <a:pt x="1012226" y="252619"/>
                </a:moveTo>
                <a:lnTo>
                  <a:pt x="838846" y="252619"/>
                </a:lnTo>
                <a:lnTo>
                  <a:pt x="885911" y="260772"/>
                </a:lnTo>
                <a:lnTo>
                  <a:pt x="924088" y="285405"/>
                </a:lnTo>
                <a:lnTo>
                  <a:pt x="951050" y="326775"/>
                </a:lnTo>
                <a:lnTo>
                  <a:pt x="964466" y="385142"/>
                </a:lnTo>
                <a:lnTo>
                  <a:pt x="1060727" y="385142"/>
                </a:lnTo>
                <a:lnTo>
                  <a:pt x="1059443" y="367649"/>
                </a:lnTo>
                <a:lnTo>
                  <a:pt x="1047842" y="319025"/>
                </a:lnTo>
                <a:lnTo>
                  <a:pt x="1028962" y="276224"/>
                </a:lnTo>
                <a:lnTo>
                  <a:pt x="1012226" y="252619"/>
                </a:lnTo>
                <a:close/>
              </a:path>
              <a:path extrusionOk="0" h="847089" w="2574290">
                <a:moveTo>
                  <a:pt x="1317396" y="259062"/>
                </a:moveTo>
                <a:lnTo>
                  <a:pt x="1215703" y="259062"/>
                </a:lnTo>
                <a:lnTo>
                  <a:pt x="1215703" y="548493"/>
                </a:lnTo>
                <a:lnTo>
                  <a:pt x="1221186" y="598649"/>
                </a:lnTo>
                <a:lnTo>
                  <a:pt x="1238616" y="637497"/>
                </a:lnTo>
                <a:lnTo>
                  <a:pt x="1268681" y="663556"/>
                </a:lnTo>
                <a:lnTo>
                  <a:pt x="1312418" y="678527"/>
                </a:lnTo>
                <a:lnTo>
                  <a:pt x="1370776" y="683316"/>
                </a:lnTo>
                <a:lnTo>
                  <a:pt x="1385078" y="682914"/>
                </a:lnTo>
                <a:lnTo>
                  <a:pt x="1398903" y="681821"/>
                </a:lnTo>
                <a:lnTo>
                  <a:pt x="1412125" y="680210"/>
                </a:lnTo>
                <a:lnTo>
                  <a:pt x="1424618" y="678255"/>
                </a:lnTo>
                <a:lnTo>
                  <a:pt x="1424618" y="600490"/>
                </a:lnTo>
                <a:lnTo>
                  <a:pt x="1386881" y="600490"/>
                </a:lnTo>
                <a:lnTo>
                  <a:pt x="1355253" y="596198"/>
                </a:lnTo>
                <a:lnTo>
                  <a:pt x="1333675" y="582717"/>
                </a:lnTo>
                <a:lnTo>
                  <a:pt x="1321329" y="559141"/>
                </a:lnTo>
                <a:lnTo>
                  <a:pt x="1317396" y="524566"/>
                </a:lnTo>
                <a:lnTo>
                  <a:pt x="1317396" y="259062"/>
                </a:lnTo>
                <a:close/>
              </a:path>
              <a:path extrusionOk="0" h="847089" w="2574290">
                <a:moveTo>
                  <a:pt x="1424618" y="598649"/>
                </a:moveTo>
                <a:lnTo>
                  <a:pt x="1415030" y="599519"/>
                </a:lnTo>
                <a:lnTo>
                  <a:pt x="1406264" y="600087"/>
                </a:lnTo>
                <a:lnTo>
                  <a:pt x="1397240" y="600397"/>
                </a:lnTo>
                <a:lnTo>
                  <a:pt x="1386881" y="600490"/>
                </a:lnTo>
                <a:lnTo>
                  <a:pt x="1424618" y="600490"/>
                </a:lnTo>
                <a:lnTo>
                  <a:pt x="1424618" y="598649"/>
                </a:lnTo>
                <a:close/>
              </a:path>
              <a:path extrusionOk="0" h="847089" w="2574290">
                <a:moveTo>
                  <a:pt x="1424618" y="180376"/>
                </a:moveTo>
                <a:lnTo>
                  <a:pt x="1137485" y="180376"/>
                </a:lnTo>
                <a:lnTo>
                  <a:pt x="1137485" y="259062"/>
                </a:lnTo>
                <a:lnTo>
                  <a:pt x="1424618" y="259062"/>
                </a:lnTo>
                <a:lnTo>
                  <a:pt x="1424618" y="180376"/>
                </a:lnTo>
                <a:close/>
              </a:path>
              <a:path extrusionOk="0" h="847089" w="2574290">
                <a:moveTo>
                  <a:pt x="1317396" y="54296"/>
                </a:moveTo>
                <a:lnTo>
                  <a:pt x="1215703" y="54296"/>
                </a:lnTo>
                <a:lnTo>
                  <a:pt x="1215703" y="180376"/>
                </a:lnTo>
                <a:lnTo>
                  <a:pt x="1317396" y="180376"/>
                </a:lnTo>
                <a:lnTo>
                  <a:pt x="1317396" y="54296"/>
                </a:lnTo>
                <a:close/>
              </a:path>
              <a:path extrusionOk="0" h="847089" w="2574290">
                <a:moveTo>
                  <a:pt x="1636276" y="180376"/>
                </a:moveTo>
                <a:lnTo>
                  <a:pt x="1536426" y="180376"/>
                </a:lnTo>
                <a:lnTo>
                  <a:pt x="1536426" y="503860"/>
                </a:lnTo>
                <a:lnTo>
                  <a:pt x="1541276" y="558691"/>
                </a:lnTo>
                <a:lnTo>
                  <a:pt x="1555763" y="604631"/>
                </a:lnTo>
                <a:lnTo>
                  <a:pt x="1579737" y="641155"/>
                </a:lnTo>
                <a:lnTo>
                  <a:pt x="1613118" y="667842"/>
                </a:lnTo>
                <a:lnTo>
                  <a:pt x="1655778" y="684200"/>
                </a:lnTo>
                <a:lnTo>
                  <a:pt x="1707604" y="689758"/>
                </a:lnTo>
                <a:lnTo>
                  <a:pt x="1757916" y="684028"/>
                </a:lnTo>
                <a:lnTo>
                  <a:pt x="1799515" y="667384"/>
                </a:lnTo>
                <a:lnTo>
                  <a:pt x="1831969" y="640645"/>
                </a:lnTo>
                <a:lnTo>
                  <a:pt x="1854845" y="604631"/>
                </a:lnTo>
                <a:lnTo>
                  <a:pt x="1962067" y="604631"/>
                </a:lnTo>
                <a:lnTo>
                  <a:pt x="1962067" y="604171"/>
                </a:lnTo>
                <a:lnTo>
                  <a:pt x="1739812" y="604171"/>
                </a:lnTo>
                <a:lnTo>
                  <a:pt x="1692770" y="596478"/>
                </a:lnTo>
                <a:lnTo>
                  <a:pt x="1660609" y="573341"/>
                </a:lnTo>
                <a:lnTo>
                  <a:pt x="1642166" y="534675"/>
                </a:lnTo>
                <a:lnTo>
                  <a:pt x="1636276" y="480392"/>
                </a:lnTo>
                <a:lnTo>
                  <a:pt x="1636276" y="180376"/>
                </a:lnTo>
                <a:close/>
              </a:path>
              <a:path extrusionOk="0" h="847089" w="2574290">
                <a:moveTo>
                  <a:pt x="1962067" y="604631"/>
                </a:moveTo>
                <a:lnTo>
                  <a:pt x="1862667" y="604631"/>
                </a:lnTo>
                <a:lnTo>
                  <a:pt x="1862667" y="680095"/>
                </a:lnTo>
                <a:lnTo>
                  <a:pt x="1962067" y="680095"/>
                </a:lnTo>
                <a:lnTo>
                  <a:pt x="1962067" y="604631"/>
                </a:lnTo>
                <a:close/>
              </a:path>
              <a:path extrusionOk="0" h="847089" w="2574290">
                <a:moveTo>
                  <a:pt x="1962067" y="180376"/>
                </a:moveTo>
                <a:lnTo>
                  <a:pt x="1862667" y="180376"/>
                </a:lnTo>
                <a:lnTo>
                  <a:pt x="1862667" y="473490"/>
                </a:lnTo>
                <a:lnTo>
                  <a:pt x="1854731" y="527880"/>
                </a:lnTo>
                <a:lnTo>
                  <a:pt x="1831266" y="569028"/>
                </a:lnTo>
                <a:lnTo>
                  <a:pt x="1792788" y="595076"/>
                </a:lnTo>
                <a:lnTo>
                  <a:pt x="1739812" y="604171"/>
                </a:lnTo>
                <a:lnTo>
                  <a:pt x="1962067" y="604171"/>
                </a:lnTo>
                <a:lnTo>
                  <a:pt x="1962067" y="180376"/>
                </a:lnTo>
                <a:close/>
              </a:path>
              <a:path extrusionOk="0" h="847089" w="2574290">
                <a:moveTo>
                  <a:pt x="2205945" y="180376"/>
                </a:moveTo>
                <a:lnTo>
                  <a:pt x="2106094" y="180376"/>
                </a:lnTo>
                <a:lnTo>
                  <a:pt x="2106094" y="846668"/>
                </a:lnTo>
                <a:lnTo>
                  <a:pt x="2205945" y="846668"/>
                </a:lnTo>
                <a:lnTo>
                  <a:pt x="2205945" y="600950"/>
                </a:lnTo>
                <a:lnTo>
                  <a:pt x="2325174" y="600950"/>
                </a:lnTo>
                <a:lnTo>
                  <a:pt x="2255488" y="573257"/>
                </a:lnTo>
                <a:lnTo>
                  <a:pt x="2227573" y="537553"/>
                </a:lnTo>
                <a:lnTo>
                  <a:pt x="2210128" y="489635"/>
                </a:lnTo>
                <a:lnTo>
                  <a:pt x="2204102" y="430696"/>
                </a:lnTo>
                <a:lnTo>
                  <a:pt x="2204102" y="429776"/>
                </a:lnTo>
                <a:lnTo>
                  <a:pt x="2210128" y="370837"/>
                </a:lnTo>
                <a:lnTo>
                  <a:pt x="2227573" y="322919"/>
                </a:lnTo>
                <a:lnTo>
                  <a:pt x="2255488" y="287215"/>
                </a:lnTo>
                <a:lnTo>
                  <a:pt x="2292922" y="264918"/>
                </a:lnTo>
                <a:lnTo>
                  <a:pt x="2327924" y="259062"/>
                </a:lnTo>
                <a:lnTo>
                  <a:pt x="2205945" y="259062"/>
                </a:lnTo>
                <a:lnTo>
                  <a:pt x="2205945" y="180376"/>
                </a:lnTo>
                <a:close/>
              </a:path>
              <a:path extrusionOk="0" h="847089" w="2574290">
                <a:moveTo>
                  <a:pt x="2325174" y="600950"/>
                </a:moveTo>
                <a:lnTo>
                  <a:pt x="2213306" y="600950"/>
                </a:lnTo>
                <a:lnTo>
                  <a:pt x="2238938" y="637323"/>
                </a:lnTo>
                <a:lnTo>
                  <a:pt x="2274449" y="664853"/>
                </a:lnTo>
                <a:lnTo>
                  <a:pt x="2317811" y="682288"/>
                </a:lnTo>
                <a:lnTo>
                  <a:pt x="2366997" y="688378"/>
                </a:lnTo>
                <a:lnTo>
                  <a:pt x="2412355" y="683798"/>
                </a:lnTo>
                <a:lnTo>
                  <a:pt x="2452925" y="670375"/>
                </a:lnTo>
                <a:lnTo>
                  <a:pt x="2488320" y="648582"/>
                </a:lnTo>
                <a:lnTo>
                  <a:pt x="2518150" y="618896"/>
                </a:lnTo>
                <a:lnTo>
                  <a:pt x="2528217" y="603251"/>
                </a:lnTo>
                <a:lnTo>
                  <a:pt x="2338925" y="603251"/>
                </a:lnTo>
                <a:lnTo>
                  <a:pt x="2325174" y="600950"/>
                </a:lnTo>
                <a:close/>
              </a:path>
              <a:path extrusionOk="0" h="847089" w="2574290">
                <a:moveTo>
                  <a:pt x="2527805" y="257221"/>
                </a:moveTo>
                <a:lnTo>
                  <a:pt x="2338925" y="257221"/>
                </a:lnTo>
                <a:lnTo>
                  <a:pt x="2384784" y="264830"/>
                </a:lnTo>
                <a:lnTo>
                  <a:pt x="2421875" y="286950"/>
                </a:lnTo>
                <a:lnTo>
                  <a:pt x="2449381" y="322521"/>
                </a:lnTo>
                <a:lnTo>
                  <a:pt x="2466483" y="370483"/>
                </a:lnTo>
                <a:lnTo>
                  <a:pt x="2472366" y="429776"/>
                </a:lnTo>
                <a:lnTo>
                  <a:pt x="2472366" y="430696"/>
                </a:lnTo>
                <a:lnTo>
                  <a:pt x="2466483" y="489812"/>
                </a:lnTo>
                <a:lnTo>
                  <a:pt x="2449381" y="537752"/>
                </a:lnTo>
                <a:lnTo>
                  <a:pt x="2421875" y="573389"/>
                </a:lnTo>
                <a:lnTo>
                  <a:pt x="2384784" y="595598"/>
                </a:lnTo>
                <a:lnTo>
                  <a:pt x="2338925" y="603251"/>
                </a:lnTo>
                <a:lnTo>
                  <a:pt x="2528217" y="603251"/>
                </a:lnTo>
                <a:lnTo>
                  <a:pt x="2542027" y="581789"/>
                </a:lnTo>
                <a:lnTo>
                  <a:pt x="2559558" y="537752"/>
                </a:lnTo>
                <a:lnTo>
                  <a:pt x="2570371" y="487215"/>
                </a:lnTo>
                <a:lnTo>
                  <a:pt x="2574059" y="430696"/>
                </a:lnTo>
                <a:lnTo>
                  <a:pt x="2574059" y="429776"/>
                </a:lnTo>
                <a:lnTo>
                  <a:pt x="2570333" y="373501"/>
                </a:lnTo>
                <a:lnTo>
                  <a:pt x="2559436" y="323051"/>
                </a:lnTo>
                <a:lnTo>
                  <a:pt x="2541787" y="278941"/>
                </a:lnTo>
                <a:lnTo>
                  <a:pt x="2527805" y="257221"/>
                </a:lnTo>
                <a:close/>
              </a:path>
              <a:path extrusionOk="0" h="847089" w="2574290">
                <a:moveTo>
                  <a:pt x="2366997" y="171634"/>
                </a:moveTo>
                <a:lnTo>
                  <a:pt x="2317551" y="177594"/>
                </a:lnTo>
                <a:lnTo>
                  <a:pt x="2274791" y="194814"/>
                </a:lnTo>
                <a:lnTo>
                  <a:pt x="2239711" y="222300"/>
                </a:lnTo>
                <a:lnTo>
                  <a:pt x="2213306" y="259062"/>
                </a:lnTo>
                <a:lnTo>
                  <a:pt x="2327924" y="259062"/>
                </a:lnTo>
                <a:lnTo>
                  <a:pt x="2338925" y="257221"/>
                </a:lnTo>
                <a:lnTo>
                  <a:pt x="2527805" y="257221"/>
                </a:lnTo>
                <a:lnTo>
                  <a:pt x="2517808" y="241691"/>
                </a:lnTo>
                <a:lnTo>
                  <a:pt x="2487919" y="211818"/>
                </a:lnTo>
                <a:lnTo>
                  <a:pt x="2452541" y="189839"/>
                </a:lnTo>
                <a:lnTo>
                  <a:pt x="2412093" y="176271"/>
                </a:lnTo>
                <a:lnTo>
                  <a:pt x="2366997" y="171634"/>
                </a:lnTo>
                <a:close/>
              </a:path>
            </a:pathLst>
          </a:custGeom>
          <a:solidFill>
            <a:srgbClr val="000000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17" name="Google Shape;317;p22"/>
          <p:cNvSpPr/>
          <p:nvPr/>
        </p:nvSpPr>
        <p:spPr>
          <a:xfrm>
            <a:off x="7433960" y="5065838"/>
            <a:ext cx="560070" cy="356235"/>
          </a:xfrm>
          <a:custGeom>
            <a:rect b="b" l="l" r="r" t="t"/>
            <a:pathLst>
              <a:path extrusionOk="0" h="356235" w="560070">
                <a:moveTo>
                  <a:pt x="125353" y="0"/>
                </a:moveTo>
                <a:lnTo>
                  <a:pt x="82243" y="7968"/>
                </a:lnTo>
                <a:lnTo>
                  <a:pt x="47396" y="31007"/>
                </a:lnTo>
                <a:lnTo>
                  <a:pt x="21569" y="67818"/>
                </a:lnTo>
                <a:lnTo>
                  <a:pt x="5518" y="117104"/>
                </a:lnTo>
                <a:lnTo>
                  <a:pt x="0" y="177565"/>
                </a:lnTo>
                <a:lnTo>
                  <a:pt x="0" y="178036"/>
                </a:lnTo>
                <a:lnTo>
                  <a:pt x="5518" y="238522"/>
                </a:lnTo>
                <a:lnTo>
                  <a:pt x="21569" y="287865"/>
                </a:lnTo>
                <a:lnTo>
                  <a:pt x="47396" y="324746"/>
                </a:lnTo>
                <a:lnTo>
                  <a:pt x="82243" y="347843"/>
                </a:lnTo>
                <a:lnTo>
                  <a:pt x="125353" y="355836"/>
                </a:lnTo>
                <a:lnTo>
                  <a:pt x="168374" y="347843"/>
                </a:lnTo>
                <a:lnTo>
                  <a:pt x="203210" y="324746"/>
                </a:lnTo>
                <a:lnTo>
                  <a:pt x="212083" y="312092"/>
                </a:lnTo>
                <a:lnTo>
                  <a:pt x="125353" y="312092"/>
                </a:lnTo>
                <a:lnTo>
                  <a:pt x="94823" y="302820"/>
                </a:lnTo>
                <a:lnTo>
                  <a:pt x="72143" y="276196"/>
                </a:lnTo>
                <a:lnTo>
                  <a:pt x="58017" y="234006"/>
                </a:lnTo>
                <a:lnTo>
                  <a:pt x="53152" y="178036"/>
                </a:lnTo>
                <a:lnTo>
                  <a:pt x="53152" y="177565"/>
                </a:lnTo>
                <a:lnTo>
                  <a:pt x="58017" y="121668"/>
                </a:lnTo>
                <a:lnTo>
                  <a:pt x="72143" y="79639"/>
                </a:lnTo>
                <a:lnTo>
                  <a:pt x="94823" y="53177"/>
                </a:lnTo>
                <a:lnTo>
                  <a:pt x="125353" y="43979"/>
                </a:lnTo>
                <a:lnTo>
                  <a:pt x="212323" y="43979"/>
                </a:lnTo>
                <a:lnTo>
                  <a:pt x="203210" y="31007"/>
                </a:lnTo>
                <a:lnTo>
                  <a:pt x="168374" y="7968"/>
                </a:lnTo>
                <a:lnTo>
                  <a:pt x="125353" y="0"/>
                </a:lnTo>
                <a:close/>
              </a:path>
              <a:path extrusionOk="0" h="356235" w="560070">
                <a:moveTo>
                  <a:pt x="212323" y="43979"/>
                </a:moveTo>
                <a:lnTo>
                  <a:pt x="125353" y="43979"/>
                </a:lnTo>
                <a:lnTo>
                  <a:pt x="155784" y="53177"/>
                </a:lnTo>
                <a:lnTo>
                  <a:pt x="178476" y="79639"/>
                </a:lnTo>
                <a:lnTo>
                  <a:pt x="192657" y="121668"/>
                </a:lnTo>
                <a:lnTo>
                  <a:pt x="197555" y="177565"/>
                </a:lnTo>
                <a:lnTo>
                  <a:pt x="197555" y="178036"/>
                </a:lnTo>
                <a:lnTo>
                  <a:pt x="192657" y="234006"/>
                </a:lnTo>
                <a:lnTo>
                  <a:pt x="178476" y="276196"/>
                </a:lnTo>
                <a:lnTo>
                  <a:pt x="155784" y="302820"/>
                </a:lnTo>
                <a:lnTo>
                  <a:pt x="125353" y="312092"/>
                </a:lnTo>
                <a:lnTo>
                  <a:pt x="212083" y="312092"/>
                </a:lnTo>
                <a:lnTo>
                  <a:pt x="229071" y="287865"/>
                </a:lnTo>
                <a:lnTo>
                  <a:pt x="245167" y="238522"/>
                </a:lnTo>
                <a:lnTo>
                  <a:pt x="250708" y="178036"/>
                </a:lnTo>
                <a:lnTo>
                  <a:pt x="250708" y="177565"/>
                </a:lnTo>
                <a:lnTo>
                  <a:pt x="245167" y="117104"/>
                </a:lnTo>
                <a:lnTo>
                  <a:pt x="229071" y="67818"/>
                </a:lnTo>
                <a:lnTo>
                  <a:pt x="212323" y="43979"/>
                </a:lnTo>
                <a:close/>
              </a:path>
              <a:path extrusionOk="0" h="356235" w="560070">
                <a:moveTo>
                  <a:pt x="362421" y="255177"/>
                </a:moveTo>
                <a:lnTo>
                  <a:pt x="312091" y="255177"/>
                </a:lnTo>
                <a:lnTo>
                  <a:pt x="312327" y="257999"/>
                </a:lnTo>
                <a:lnTo>
                  <a:pt x="323428" y="296705"/>
                </a:lnTo>
                <a:lnTo>
                  <a:pt x="348927" y="327055"/>
                </a:lnTo>
                <a:lnTo>
                  <a:pt x="387171" y="346866"/>
                </a:lnTo>
                <a:lnTo>
                  <a:pt x="436504" y="353954"/>
                </a:lnTo>
                <a:lnTo>
                  <a:pt x="486085" y="346502"/>
                </a:lnTo>
                <a:lnTo>
                  <a:pt x="524993" y="325732"/>
                </a:lnTo>
                <a:lnTo>
                  <a:pt x="537624" y="309975"/>
                </a:lnTo>
                <a:lnTo>
                  <a:pt x="436504" y="309975"/>
                </a:lnTo>
                <a:lnTo>
                  <a:pt x="407668" y="306113"/>
                </a:lnTo>
                <a:lnTo>
                  <a:pt x="385028" y="295305"/>
                </a:lnTo>
                <a:lnTo>
                  <a:pt x="369664" y="278721"/>
                </a:lnTo>
                <a:lnTo>
                  <a:pt x="362656" y="257528"/>
                </a:lnTo>
                <a:lnTo>
                  <a:pt x="362421" y="255177"/>
                </a:lnTo>
                <a:close/>
              </a:path>
              <a:path extrusionOk="0" h="356235" w="560070">
                <a:moveTo>
                  <a:pt x="532200" y="45155"/>
                </a:moveTo>
                <a:lnTo>
                  <a:pt x="436034" y="45155"/>
                </a:lnTo>
                <a:lnTo>
                  <a:pt x="461651" y="48683"/>
                </a:lnTo>
                <a:lnTo>
                  <a:pt x="480632" y="58914"/>
                </a:lnTo>
                <a:lnTo>
                  <a:pt x="492424" y="75318"/>
                </a:lnTo>
                <a:lnTo>
                  <a:pt x="496391" y="96896"/>
                </a:lnTo>
                <a:lnTo>
                  <a:pt x="496477" y="97837"/>
                </a:lnTo>
                <a:lnTo>
                  <a:pt x="491755" y="119622"/>
                </a:lnTo>
                <a:lnTo>
                  <a:pt x="478456" y="136819"/>
                </a:lnTo>
                <a:lnTo>
                  <a:pt x="457881" y="148108"/>
                </a:lnTo>
                <a:lnTo>
                  <a:pt x="431330" y="152165"/>
                </a:lnTo>
                <a:lnTo>
                  <a:pt x="391584" y="152165"/>
                </a:lnTo>
                <a:lnTo>
                  <a:pt x="391584" y="193088"/>
                </a:lnTo>
                <a:lnTo>
                  <a:pt x="432976" y="193088"/>
                </a:lnTo>
                <a:lnTo>
                  <a:pt x="463418" y="197031"/>
                </a:lnTo>
                <a:lnTo>
                  <a:pt x="486364" y="208580"/>
                </a:lnTo>
                <a:lnTo>
                  <a:pt x="500842" y="227318"/>
                </a:lnTo>
                <a:lnTo>
                  <a:pt x="505884" y="252825"/>
                </a:lnTo>
                <a:lnTo>
                  <a:pt x="505781" y="253765"/>
                </a:lnTo>
                <a:lnTo>
                  <a:pt x="500865" y="276240"/>
                </a:lnTo>
                <a:lnTo>
                  <a:pt x="486717" y="294159"/>
                </a:lnTo>
                <a:lnTo>
                  <a:pt x="464808" y="305815"/>
                </a:lnTo>
                <a:lnTo>
                  <a:pt x="436504" y="309975"/>
                </a:lnTo>
                <a:lnTo>
                  <a:pt x="537624" y="309975"/>
                </a:lnTo>
                <a:lnTo>
                  <a:pt x="550408" y="294026"/>
                </a:lnTo>
                <a:lnTo>
                  <a:pt x="559507" y="253765"/>
                </a:lnTo>
                <a:lnTo>
                  <a:pt x="559419" y="252825"/>
                </a:lnTo>
                <a:lnTo>
                  <a:pt x="553509" y="221056"/>
                </a:lnTo>
                <a:lnTo>
                  <a:pt x="536576" y="196116"/>
                </a:lnTo>
                <a:lnTo>
                  <a:pt x="510294" y="179245"/>
                </a:lnTo>
                <a:lnTo>
                  <a:pt x="476251" y="171215"/>
                </a:lnTo>
                <a:lnTo>
                  <a:pt x="476251" y="170039"/>
                </a:lnTo>
                <a:lnTo>
                  <a:pt x="504885" y="159941"/>
                </a:lnTo>
                <a:lnTo>
                  <a:pt x="527522" y="143052"/>
                </a:lnTo>
                <a:lnTo>
                  <a:pt x="542397" y="119900"/>
                </a:lnTo>
                <a:lnTo>
                  <a:pt x="547748" y="91017"/>
                </a:lnTo>
                <a:lnTo>
                  <a:pt x="547748" y="90546"/>
                </a:lnTo>
                <a:lnTo>
                  <a:pt x="539785" y="54567"/>
                </a:lnTo>
                <a:lnTo>
                  <a:pt x="532200" y="45155"/>
                </a:lnTo>
                <a:close/>
              </a:path>
              <a:path extrusionOk="0" h="356235" w="560070">
                <a:moveTo>
                  <a:pt x="436034" y="1881"/>
                </a:moveTo>
                <a:lnTo>
                  <a:pt x="390555" y="8690"/>
                </a:lnTo>
                <a:lnTo>
                  <a:pt x="354777" y="27957"/>
                </a:lnTo>
                <a:lnTo>
                  <a:pt x="330465" y="57940"/>
                </a:lnTo>
                <a:lnTo>
                  <a:pt x="319382" y="96896"/>
                </a:lnTo>
                <a:lnTo>
                  <a:pt x="319146" y="99483"/>
                </a:lnTo>
                <a:lnTo>
                  <a:pt x="368536" y="99483"/>
                </a:lnTo>
                <a:lnTo>
                  <a:pt x="368771" y="97132"/>
                </a:lnTo>
                <a:lnTo>
                  <a:pt x="375378" y="75516"/>
                </a:lnTo>
                <a:lnTo>
                  <a:pt x="389526" y="59149"/>
                </a:lnTo>
                <a:lnTo>
                  <a:pt x="410112" y="48779"/>
                </a:lnTo>
                <a:lnTo>
                  <a:pt x="436034" y="45155"/>
                </a:lnTo>
                <a:lnTo>
                  <a:pt x="532200" y="45155"/>
                </a:lnTo>
                <a:lnTo>
                  <a:pt x="517203" y="26546"/>
                </a:lnTo>
                <a:lnTo>
                  <a:pt x="481965" y="8360"/>
                </a:lnTo>
                <a:lnTo>
                  <a:pt x="436034" y="1881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18" name="Google Shape;318;p22"/>
          <p:cNvSpPr/>
          <p:nvPr/>
        </p:nvSpPr>
        <p:spPr>
          <a:xfrm>
            <a:off x="8370020" y="9558249"/>
            <a:ext cx="4934585" cy="730250"/>
          </a:xfrm>
          <a:custGeom>
            <a:rect b="b" l="l" r="r" t="t"/>
            <a:pathLst>
              <a:path extrusionOk="0" h="730250" w="4934584">
                <a:moveTo>
                  <a:pt x="299095" y="33590"/>
                </a:moveTo>
                <a:lnTo>
                  <a:pt x="250539" y="36859"/>
                </a:lnTo>
                <a:lnTo>
                  <a:pt x="205653" y="46509"/>
                </a:lnTo>
                <a:lnTo>
                  <a:pt x="164637" y="62302"/>
                </a:lnTo>
                <a:lnTo>
                  <a:pt x="127693" y="84003"/>
                </a:lnTo>
                <a:lnTo>
                  <a:pt x="95023" y="111376"/>
                </a:lnTo>
                <a:lnTo>
                  <a:pt x="66826" y="144183"/>
                </a:lnTo>
                <a:lnTo>
                  <a:pt x="43305" y="182188"/>
                </a:lnTo>
                <a:lnTo>
                  <a:pt x="24661" y="225154"/>
                </a:lnTo>
                <a:lnTo>
                  <a:pt x="11094" y="272846"/>
                </a:lnTo>
                <a:lnTo>
                  <a:pt x="2802" y="325113"/>
                </a:lnTo>
                <a:lnTo>
                  <a:pt x="0" y="381460"/>
                </a:lnTo>
                <a:lnTo>
                  <a:pt x="0" y="382381"/>
                </a:lnTo>
                <a:lnTo>
                  <a:pt x="2817" y="438699"/>
                </a:lnTo>
                <a:lnTo>
                  <a:pt x="11134" y="490786"/>
                </a:lnTo>
                <a:lnTo>
                  <a:pt x="24745" y="538403"/>
                </a:lnTo>
                <a:lnTo>
                  <a:pt x="43443" y="581312"/>
                </a:lnTo>
                <a:lnTo>
                  <a:pt x="67025" y="619273"/>
                </a:lnTo>
                <a:lnTo>
                  <a:pt x="95284" y="652048"/>
                </a:lnTo>
                <a:lnTo>
                  <a:pt x="128015" y="679400"/>
                </a:lnTo>
                <a:lnTo>
                  <a:pt x="165013" y="701088"/>
                </a:lnTo>
                <a:lnTo>
                  <a:pt x="206073" y="716875"/>
                </a:lnTo>
                <a:lnTo>
                  <a:pt x="250988" y="726522"/>
                </a:lnTo>
                <a:lnTo>
                  <a:pt x="299554" y="729791"/>
                </a:lnTo>
                <a:lnTo>
                  <a:pt x="353145" y="725904"/>
                </a:lnTo>
                <a:lnTo>
                  <a:pt x="402412" y="714570"/>
                </a:lnTo>
                <a:lnTo>
                  <a:pt x="446782" y="696280"/>
                </a:lnTo>
                <a:lnTo>
                  <a:pt x="485684" y="671525"/>
                </a:lnTo>
                <a:lnTo>
                  <a:pt x="518547" y="640795"/>
                </a:lnTo>
                <a:lnTo>
                  <a:pt x="520078" y="638682"/>
                </a:lnTo>
                <a:lnTo>
                  <a:pt x="299554" y="638682"/>
                </a:lnTo>
                <a:lnTo>
                  <a:pt x="256861" y="634124"/>
                </a:lnTo>
                <a:lnTo>
                  <a:pt x="218741" y="620765"/>
                </a:lnTo>
                <a:lnTo>
                  <a:pt x="185539" y="599081"/>
                </a:lnTo>
                <a:lnTo>
                  <a:pt x="157599" y="569545"/>
                </a:lnTo>
                <a:lnTo>
                  <a:pt x="135268" y="532633"/>
                </a:lnTo>
                <a:lnTo>
                  <a:pt x="118890" y="488818"/>
                </a:lnTo>
                <a:lnTo>
                  <a:pt x="108810" y="438576"/>
                </a:lnTo>
                <a:lnTo>
                  <a:pt x="105373" y="382381"/>
                </a:lnTo>
                <a:lnTo>
                  <a:pt x="105373" y="381460"/>
                </a:lnTo>
                <a:lnTo>
                  <a:pt x="108826" y="325027"/>
                </a:lnTo>
                <a:lnTo>
                  <a:pt x="118882" y="274757"/>
                </a:lnTo>
                <a:lnTo>
                  <a:pt x="135244" y="230860"/>
                </a:lnTo>
                <a:lnTo>
                  <a:pt x="157542" y="193893"/>
                </a:lnTo>
                <a:lnTo>
                  <a:pt x="185427" y="164324"/>
                </a:lnTo>
                <a:lnTo>
                  <a:pt x="218547" y="142623"/>
                </a:lnTo>
                <a:lnTo>
                  <a:pt x="256554" y="129258"/>
                </a:lnTo>
                <a:lnTo>
                  <a:pt x="299095" y="124698"/>
                </a:lnTo>
                <a:lnTo>
                  <a:pt x="514292" y="124698"/>
                </a:lnTo>
                <a:lnTo>
                  <a:pt x="485454" y="96343"/>
                </a:lnTo>
                <a:lnTo>
                  <a:pt x="446144" y="69819"/>
                </a:lnTo>
                <a:lnTo>
                  <a:pt x="401506" y="50105"/>
                </a:lnTo>
                <a:lnTo>
                  <a:pt x="352252" y="37822"/>
                </a:lnTo>
                <a:lnTo>
                  <a:pt x="299095" y="33590"/>
                </a:lnTo>
                <a:close/>
              </a:path>
              <a:path extrusionOk="0" h="730250" w="4934584">
                <a:moveTo>
                  <a:pt x="575183" y="514903"/>
                </a:moveTo>
                <a:lnTo>
                  <a:pt x="473030" y="514903"/>
                </a:lnTo>
                <a:lnTo>
                  <a:pt x="472109" y="516743"/>
                </a:lnTo>
                <a:lnTo>
                  <a:pt x="455357" y="558226"/>
                </a:lnTo>
                <a:lnTo>
                  <a:pt x="428532" y="592067"/>
                </a:lnTo>
                <a:lnTo>
                  <a:pt x="392828" y="617361"/>
                </a:lnTo>
                <a:lnTo>
                  <a:pt x="349438" y="633201"/>
                </a:lnTo>
                <a:lnTo>
                  <a:pt x="299554" y="638682"/>
                </a:lnTo>
                <a:lnTo>
                  <a:pt x="520078" y="638682"/>
                </a:lnTo>
                <a:lnTo>
                  <a:pt x="544799" y="604581"/>
                </a:lnTo>
                <a:lnTo>
                  <a:pt x="563868" y="563374"/>
                </a:lnTo>
                <a:lnTo>
                  <a:pt x="575183" y="517664"/>
                </a:lnTo>
                <a:lnTo>
                  <a:pt x="575183" y="514903"/>
                </a:lnTo>
                <a:close/>
              </a:path>
              <a:path extrusionOk="0" h="730250" w="4934584">
                <a:moveTo>
                  <a:pt x="514292" y="124698"/>
                </a:moveTo>
                <a:lnTo>
                  <a:pt x="299095" y="124698"/>
                </a:lnTo>
                <a:lnTo>
                  <a:pt x="348853" y="130853"/>
                </a:lnTo>
                <a:lnTo>
                  <a:pt x="392361" y="148538"/>
                </a:lnTo>
                <a:lnTo>
                  <a:pt x="428337" y="176581"/>
                </a:lnTo>
                <a:lnTo>
                  <a:pt x="455501" y="213812"/>
                </a:lnTo>
                <a:lnTo>
                  <a:pt x="472570" y="259062"/>
                </a:lnTo>
                <a:lnTo>
                  <a:pt x="472570" y="260442"/>
                </a:lnTo>
                <a:lnTo>
                  <a:pt x="574722" y="260442"/>
                </a:lnTo>
                <a:lnTo>
                  <a:pt x="575183" y="258141"/>
                </a:lnTo>
                <a:lnTo>
                  <a:pt x="564301" y="210576"/>
                </a:lnTo>
                <a:lnTo>
                  <a:pt x="545244" y="167342"/>
                </a:lnTo>
                <a:lnTo>
                  <a:pt x="518724" y="129057"/>
                </a:lnTo>
                <a:lnTo>
                  <a:pt x="514292" y="124698"/>
                </a:lnTo>
                <a:close/>
              </a:path>
              <a:path extrusionOk="0" h="730250" w="4934584">
                <a:moveTo>
                  <a:pt x="911089" y="204304"/>
                </a:moveTo>
                <a:lnTo>
                  <a:pt x="864439" y="207901"/>
                </a:lnTo>
                <a:lnTo>
                  <a:pt x="822228" y="218494"/>
                </a:lnTo>
                <a:lnTo>
                  <a:pt x="784736" y="235782"/>
                </a:lnTo>
                <a:lnTo>
                  <a:pt x="752243" y="259466"/>
                </a:lnTo>
                <a:lnTo>
                  <a:pt x="725030" y="289248"/>
                </a:lnTo>
                <a:lnTo>
                  <a:pt x="703376" y="324828"/>
                </a:lnTo>
                <a:lnTo>
                  <a:pt x="687562" y="365908"/>
                </a:lnTo>
                <a:lnTo>
                  <a:pt x="677868" y="412187"/>
                </a:lnTo>
                <a:lnTo>
                  <a:pt x="674574" y="463366"/>
                </a:lnTo>
                <a:lnTo>
                  <a:pt x="674574" y="464287"/>
                </a:lnTo>
                <a:lnTo>
                  <a:pt x="677853" y="515588"/>
                </a:lnTo>
                <a:lnTo>
                  <a:pt x="687509" y="561931"/>
                </a:lnTo>
                <a:lnTo>
                  <a:pt x="703274" y="603029"/>
                </a:lnTo>
                <a:lnTo>
                  <a:pt x="724879" y="638594"/>
                </a:lnTo>
                <a:lnTo>
                  <a:pt x="752054" y="668339"/>
                </a:lnTo>
                <a:lnTo>
                  <a:pt x="784532" y="691974"/>
                </a:lnTo>
                <a:lnTo>
                  <a:pt x="822043" y="709213"/>
                </a:lnTo>
                <a:lnTo>
                  <a:pt x="864318" y="719767"/>
                </a:lnTo>
                <a:lnTo>
                  <a:pt x="911089" y="723349"/>
                </a:lnTo>
                <a:lnTo>
                  <a:pt x="957724" y="719767"/>
                </a:lnTo>
                <a:lnTo>
                  <a:pt x="999893" y="709213"/>
                </a:lnTo>
                <a:lnTo>
                  <a:pt x="1037324" y="691974"/>
                </a:lnTo>
                <a:lnTo>
                  <a:pt x="1069745" y="668339"/>
                </a:lnTo>
                <a:lnTo>
                  <a:pt x="1095542" y="640063"/>
                </a:lnTo>
                <a:lnTo>
                  <a:pt x="911089" y="640063"/>
                </a:lnTo>
                <a:lnTo>
                  <a:pt x="864073" y="632428"/>
                </a:lnTo>
                <a:lnTo>
                  <a:pt x="826621" y="610127"/>
                </a:lnTo>
                <a:lnTo>
                  <a:pt x="799240" y="574067"/>
                </a:lnTo>
                <a:lnTo>
                  <a:pt x="782440" y="525151"/>
                </a:lnTo>
                <a:lnTo>
                  <a:pt x="776726" y="464287"/>
                </a:lnTo>
                <a:lnTo>
                  <a:pt x="776726" y="463366"/>
                </a:lnTo>
                <a:lnTo>
                  <a:pt x="782440" y="402502"/>
                </a:lnTo>
                <a:lnTo>
                  <a:pt x="799240" y="353587"/>
                </a:lnTo>
                <a:lnTo>
                  <a:pt x="826621" y="317526"/>
                </a:lnTo>
                <a:lnTo>
                  <a:pt x="864073" y="295225"/>
                </a:lnTo>
                <a:lnTo>
                  <a:pt x="911089" y="287591"/>
                </a:lnTo>
                <a:lnTo>
                  <a:pt x="1095389" y="287591"/>
                </a:lnTo>
                <a:lnTo>
                  <a:pt x="1069555" y="259315"/>
                </a:lnTo>
                <a:lnTo>
                  <a:pt x="1037119" y="235679"/>
                </a:lnTo>
                <a:lnTo>
                  <a:pt x="999707" y="218441"/>
                </a:lnTo>
                <a:lnTo>
                  <a:pt x="957602" y="207886"/>
                </a:lnTo>
                <a:lnTo>
                  <a:pt x="911089" y="204304"/>
                </a:lnTo>
                <a:close/>
              </a:path>
              <a:path extrusionOk="0" h="730250" w="4934584">
                <a:moveTo>
                  <a:pt x="1095389" y="287591"/>
                </a:moveTo>
                <a:lnTo>
                  <a:pt x="911089" y="287591"/>
                </a:lnTo>
                <a:lnTo>
                  <a:pt x="957929" y="295225"/>
                </a:lnTo>
                <a:lnTo>
                  <a:pt x="995359" y="317526"/>
                </a:lnTo>
                <a:lnTo>
                  <a:pt x="1022805" y="353587"/>
                </a:lnTo>
                <a:lnTo>
                  <a:pt x="1039694" y="402502"/>
                </a:lnTo>
                <a:lnTo>
                  <a:pt x="1045451" y="463366"/>
                </a:lnTo>
                <a:lnTo>
                  <a:pt x="1045451" y="464287"/>
                </a:lnTo>
                <a:lnTo>
                  <a:pt x="1039694" y="524974"/>
                </a:lnTo>
                <a:lnTo>
                  <a:pt x="1022805" y="573868"/>
                </a:lnTo>
                <a:lnTo>
                  <a:pt x="995359" y="609995"/>
                </a:lnTo>
                <a:lnTo>
                  <a:pt x="957929" y="632384"/>
                </a:lnTo>
                <a:lnTo>
                  <a:pt x="911089" y="640063"/>
                </a:lnTo>
                <a:lnTo>
                  <a:pt x="1095542" y="640063"/>
                </a:lnTo>
                <a:lnTo>
                  <a:pt x="1118463" y="603029"/>
                </a:lnTo>
                <a:lnTo>
                  <a:pt x="1134215" y="561931"/>
                </a:lnTo>
                <a:lnTo>
                  <a:pt x="1143867" y="515588"/>
                </a:lnTo>
                <a:lnTo>
                  <a:pt x="1147144" y="464287"/>
                </a:lnTo>
                <a:lnTo>
                  <a:pt x="1147144" y="463366"/>
                </a:lnTo>
                <a:lnTo>
                  <a:pt x="1143851" y="412065"/>
                </a:lnTo>
                <a:lnTo>
                  <a:pt x="1134162" y="365722"/>
                </a:lnTo>
                <a:lnTo>
                  <a:pt x="1118360" y="324624"/>
                </a:lnTo>
                <a:lnTo>
                  <a:pt x="1096730" y="289059"/>
                </a:lnTo>
                <a:lnTo>
                  <a:pt x="1095389" y="287591"/>
                </a:lnTo>
                <a:close/>
              </a:path>
              <a:path extrusionOk="0" h="730250" w="4934584">
                <a:moveTo>
                  <a:pt x="1366174" y="213967"/>
                </a:moveTo>
                <a:lnTo>
                  <a:pt x="1266324" y="213967"/>
                </a:lnTo>
                <a:lnTo>
                  <a:pt x="1266324" y="713686"/>
                </a:lnTo>
                <a:lnTo>
                  <a:pt x="1366174" y="713686"/>
                </a:lnTo>
                <a:lnTo>
                  <a:pt x="1366174" y="420573"/>
                </a:lnTo>
                <a:lnTo>
                  <a:pt x="1374436" y="366182"/>
                </a:lnTo>
                <a:lnTo>
                  <a:pt x="1398099" y="325035"/>
                </a:lnTo>
                <a:lnTo>
                  <a:pt x="1435479" y="298986"/>
                </a:lnTo>
                <a:lnTo>
                  <a:pt x="1484893" y="289891"/>
                </a:lnTo>
                <a:lnTo>
                  <a:pt x="1366174" y="289891"/>
                </a:lnTo>
                <a:lnTo>
                  <a:pt x="1366174" y="213967"/>
                </a:lnTo>
                <a:close/>
              </a:path>
              <a:path extrusionOk="0" h="730250" w="4934584">
                <a:moveTo>
                  <a:pt x="1518484" y="204304"/>
                </a:moveTo>
                <a:lnTo>
                  <a:pt x="1468591" y="210171"/>
                </a:lnTo>
                <a:lnTo>
                  <a:pt x="1427888" y="227081"/>
                </a:lnTo>
                <a:lnTo>
                  <a:pt x="1396247" y="254000"/>
                </a:lnTo>
                <a:lnTo>
                  <a:pt x="1373535" y="289891"/>
                </a:lnTo>
                <a:lnTo>
                  <a:pt x="1484893" y="289891"/>
                </a:lnTo>
                <a:lnTo>
                  <a:pt x="1532581" y="297584"/>
                </a:lnTo>
                <a:lnTo>
                  <a:pt x="1566164" y="320721"/>
                </a:lnTo>
                <a:lnTo>
                  <a:pt x="1586030" y="359388"/>
                </a:lnTo>
                <a:lnTo>
                  <a:pt x="1592565" y="413671"/>
                </a:lnTo>
                <a:lnTo>
                  <a:pt x="1592565" y="713686"/>
                </a:lnTo>
                <a:lnTo>
                  <a:pt x="1691955" y="713686"/>
                </a:lnTo>
                <a:lnTo>
                  <a:pt x="1691955" y="390203"/>
                </a:lnTo>
                <a:lnTo>
                  <a:pt x="1686870" y="335052"/>
                </a:lnTo>
                <a:lnTo>
                  <a:pt x="1671830" y="289039"/>
                </a:lnTo>
                <a:lnTo>
                  <a:pt x="1647151" y="252562"/>
                </a:lnTo>
                <a:lnTo>
                  <a:pt x="1613155" y="226016"/>
                </a:lnTo>
                <a:lnTo>
                  <a:pt x="1570159" y="209798"/>
                </a:lnTo>
                <a:lnTo>
                  <a:pt x="1518484" y="204304"/>
                </a:lnTo>
                <a:close/>
              </a:path>
              <a:path extrusionOk="0" h="730250" w="4934584">
                <a:moveTo>
                  <a:pt x="2041211" y="204304"/>
                </a:moveTo>
                <a:lnTo>
                  <a:pt x="1994745" y="207914"/>
                </a:lnTo>
                <a:lnTo>
                  <a:pt x="1952767" y="218526"/>
                </a:lnTo>
                <a:lnTo>
                  <a:pt x="1915539" y="235816"/>
                </a:lnTo>
                <a:lnTo>
                  <a:pt x="1883322" y="259456"/>
                </a:lnTo>
                <a:lnTo>
                  <a:pt x="1856376" y="289122"/>
                </a:lnTo>
                <a:lnTo>
                  <a:pt x="1834964" y="324487"/>
                </a:lnTo>
                <a:lnTo>
                  <a:pt x="1819346" y="365227"/>
                </a:lnTo>
                <a:lnTo>
                  <a:pt x="1809783" y="411015"/>
                </a:lnTo>
                <a:lnTo>
                  <a:pt x="1806538" y="461526"/>
                </a:lnTo>
                <a:lnTo>
                  <a:pt x="1806538" y="462446"/>
                </a:lnTo>
                <a:lnTo>
                  <a:pt x="1809799" y="513931"/>
                </a:lnTo>
                <a:lnTo>
                  <a:pt x="1819404" y="560508"/>
                </a:lnTo>
                <a:lnTo>
                  <a:pt x="1835083" y="601870"/>
                </a:lnTo>
                <a:lnTo>
                  <a:pt x="1856568" y="637711"/>
                </a:lnTo>
                <a:lnTo>
                  <a:pt x="1883590" y="667723"/>
                </a:lnTo>
                <a:lnTo>
                  <a:pt x="1915880" y="691599"/>
                </a:lnTo>
                <a:lnTo>
                  <a:pt x="1953170" y="709034"/>
                </a:lnTo>
                <a:lnTo>
                  <a:pt x="1995190" y="719719"/>
                </a:lnTo>
                <a:lnTo>
                  <a:pt x="2041672" y="723349"/>
                </a:lnTo>
                <a:lnTo>
                  <a:pt x="2099184" y="717957"/>
                </a:lnTo>
                <a:lnTo>
                  <a:pt x="2147928" y="702455"/>
                </a:lnTo>
                <a:lnTo>
                  <a:pt x="2187878" y="677852"/>
                </a:lnTo>
                <a:lnTo>
                  <a:pt x="2219009" y="645158"/>
                </a:lnTo>
                <a:lnTo>
                  <a:pt x="2221865" y="640063"/>
                </a:lnTo>
                <a:lnTo>
                  <a:pt x="2041672" y="640063"/>
                </a:lnTo>
                <a:lnTo>
                  <a:pt x="1996162" y="632192"/>
                </a:lnTo>
                <a:lnTo>
                  <a:pt x="1959115" y="609347"/>
                </a:lnTo>
                <a:lnTo>
                  <a:pt x="1931479" y="572675"/>
                </a:lnTo>
                <a:lnTo>
                  <a:pt x="1914201" y="523325"/>
                </a:lnTo>
                <a:lnTo>
                  <a:pt x="1908231" y="462446"/>
                </a:lnTo>
                <a:lnTo>
                  <a:pt x="1908231" y="461526"/>
                </a:lnTo>
                <a:lnTo>
                  <a:pt x="1914114" y="402090"/>
                </a:lnTo>
                <a:lnTo>
                  <a:pt x="1931216" y="353785"/>
                </a:lnTo>
                <a:lnTo>
                  <a:pt x="1958722" y="317806"/>
                </a:lnTo>
                <a:lnTo>
                  <a:pt x="1995813" y="295343"/>
                </a:lnTo>
                <a:lnTo>
                  <a:pt x="2041672" y="287591"/>
                </a:lnTo>
                <a:lnTo>
                  <a:pt x="2222918" y="287591"/>
                </a:lnTo>
                <a:lnTo>
                  <a:pt x="2221825" y="285563"/>
                </a:lnTo>
                <a:lnTo>
                  <a:pt x="2190355" y="251872"/>
                </a:lnTo>
                <a:lnTo>
                  <a:pt x="2149566" y="226272"/>
                </a:lnTo>
                <a:lnTo>
                  <a:pt x="2099754" y="210003"/>
                </a:lnTo>
                <a:lnTo>
                  <a:pt x="2041211" y="204304"/>
                </a:lnTo>
                <a:close/>
              </a:path>
              <a:path extrusionOk="0" h="730250" w="4934584">
                <a:moveTo>
                  <a:pt x="2255634" y="555396"/>
                </a:moveTo>
                <a:lnTo>
                  <a:pt x="2159930" y="555396"/>
                </a:lnTo>
                <a:lnTo>
                  <a:pt x="2159009" y="557696"/>
                </a:lnTo>
                <a:lnTo>
                  <a:pt x="2142680" y="593279"/>
                </a:lnTo>
                <a:lnTo>
                  <a:pt x="2117767" y="619068"/>
                </a:lnTo>
                <a:lnTo>
                  <a:pt x="2084140" y="634764"/>
                </a:lnTo>
                <a:lnTo>
                  <a:pt x="2041672" y="640063"/>
                </a:lnTo>
                <a:lnTo>
                  <a:pt x="2221865" y="640063"/>
                </a:lnTo>
                <a:lnTo>
                  <a:pt x="2241296" y="605383"/>
                </a:lnTo>
                <a:lnTo>
                  <a:pt x="2254713" y="559537"/>
                </a:lnTo>
                <a:lnTo>
                  <a:pt x="2255634" y="555396"/>
                </a:lnTo>
                <a:close/>
              </a:path>
              <a:path extrusionOk="0" h="730250" w="4934584">
                <a:moveTo>
                  <a:pt x="2222918" y="287591"/>
                </a:moveTo>
                <a:lnTo>
                  <a:pt x="2041672" y="287591"/>
                </a:lnTo>
                <a:lnTo>
                  <a:pt x="2086478" y="294112"/>
                </a:lnTo>
                <a:lnTo>
                  <a:pt x="2121276" y="312151"/>
                </a:lnTo>
                <a:lnTo>
                  <a:pt x="2145721" y="339421"/>
                </a:lnTo>
                <a:lnTo>
                  <a:pt x="2159470" y="373637"/>
                </a:lnTo>
                <a:lnTo>
                  <a:pt x="2159930" y="375018"/>
                </a:lnTo>
                <a:lnTo>
                  <a:pt x="2255634" y="374558"/>
                </a:lnTo>
                <a:lnTo>
                  <a:pt x="2255634" y="372257"/>
                </a:lnTo>
                <a:lnTo>
                  <a:pt x="2243683" y="326104"/>
                </a:lnTo>
                <a:lnTo>
                  <a:pt x="2222918" y="287591"/>
                </a:lnTo>
                <a:close/>
              </a:path>
              <a:path extrusionOk="0" h="730250" w="4934584">
                <a:moveTo>
                  <a:pt x="2473282" y="17945"/>
                </a:moveTo>
                <a:lnTo>
                  <a:pt x="2373432" y="17945"/>
                </a:lnTo>
                <a:lnTo>
                  <a:pt x="2373432" y="713686"/>
                </a:lnTo>
                <a:lnTo>
                  <a:pt x="2473282" y="713686"/>
                </a:lnTo>
                <a:lnTo>
                  <a:pt x="2473282" y="17945"/>
                </a:lnTo>
                <a:close/>
              </a:path>
              <a:path extrusionOk="0" h="730250" w="4934584">
                <a:moveTo>
                  <a:pt x="2717159" y="213967"/>
                </a:moveTo>
                <a:lnTo>
                  <a:pt x="2617309" y="213967"/>
                </a:lnTo>
                <a:lnTo>
                  <a:pt x="2617309" y="537450"/>
                </a:lnTo>
                <a:lnTo>
                  <a:pt x="2622160" y="592282"/>
                </a:lnTo>
                <a:lnTo>
                  <a:pt x="2636646" y="638222"/>
                </a:lnTo>
                <a:lnTo>
                  <a:pt x="2660621" y="674746"/>
                </a:lnTo>
                <a:lnTo>
                  <a:pt x="2694001" y="701433"/>
                </a:lnTo>
                <a:lnTo>
                  <a:pt x="2736661" y="717791"/>
                </a:lnTo>
                <a:lnTo>
                  <a:pt x="2788487" y="723349"/>
                </a:lnTo>
                <a:lnTo>
                  <a:pt x="2838799" y="717619"/>
                </a:lnTo>
                <a:lnTo>
                  <a:pt x="2880398" y="700974"/>
                </a:lnTo>
                <a:lnTo>
                  <a:pt x="2912852" y="674236"/>
                </a:lnTo>
                <a:lnTo>
                  <a:pt x="2935729" y="638222"/>
                </a:lnTo>
                <a:lnTo>
                  <a:pt x="3042951" y="638222"/>
                </a:lnTo>
                <a:lnTo>
                  <a:pt x="3042951" y="637762"/>
                </a:lnTo>
                <a:lnTo>
                  <a:pt x="2820695" y="637762"/>
                </a:lnTo>
                <a:lnTo>
                  <a:pt x="2773654" y="630069"/>
                </a:lnTo>
                <a:lnTo>
                  <a:pt x="2741492" y="606932"/>
                </a:lnTo>
                <a:lnTo>
                  <a:pt x="2723049" y="568265"/>
                </a:lnTo>
                <a:lnTo>
                  <a:pt x="2717159" y="513982"/>
                </a:lnTo>
                <a:lnTo>
                  <a:pt x="2717159" y="213967"/>
                </a:lnTo>
                <a:close/>
              </a:path>
              <a:path extrusionOk="0" h="730250" w="4934584">
                <a:moveTo>
                  <a:pt x="3042951" y="638222"/>
                </a:moveTo>
                <a:lnTo>
                  <a:pt x="2943550" y="638222"/>
                </a:lnTo>
                <a:lnTo>
                  <a:pt x="2943550" y="713686"/>
                </a:lnTo>
                <a:lnTo>
                  <a:pt x="3042951" y="713686"/>
                </a:lnTo>
                <a:lnTo>
                  <a:pt x="3042951" y="638222"/>
                </a:lnTo>
                <a:close/>
              </a:path>
              <a:path extrusionOk="0" h="730250" w="4934584">
                <a:moveTo>
                  <a:pt x="3042951" y="213967"/>
                </a:moveTo>
                <a:lnTo>
                  <a:pt x="2943550" y="213967"/>
                </a:lnTo>
                <a:lnTo>
                  <a:pt x="2943550" y="507080"/>
                </a:lnTo>
                <a:lnTo>
                  <a:pt x="2935614" y="561471"/>
                </a:lnTo>
                <a:lnTo>
                  <a:pt x="2912150" y="602618"/>
                </a:lnTo>
                <a:lnTo>
                  <a:pt x="2873671" y="628667"/>
                </a:lnTo>
                <a:lnTo>
                  <a:pt x="2820695" y="637762"/>
                </a:lnTo>
                <a:lnTo>
                  <a:pt x="3042951" y="637762"/>
                </a:lnTo>
                <a:lnTo>
                  <a:pt x="3042951" y="213967"/>
                </a:lnTo>
                <a:close/>
              </a:path>
              <a:path extrusionOk="0" h="730250" w="4934584">
                <a:moveTo>
                  <a:pt x="3261980" y="582544"/>
                </a:moveTo>
                <a:lnTo>
                  <a:pt x="3162130" y="582544"/>
                </a:lnTo>
                <a:lnTo>
                  <a:pt x="3162130" y="583004"/>
                </a:lnTo>
                <a:lnTo>
                  <a:pt x="3172414" y="622479"/>
                </a:lnTo>
                <a:lnTo>
                  <a:pt x="3193193" y="656611"/>
                </a:lnTo>
                <a:lnTo>
                  <a:pt x="3223840" y="684582"/>
                </a:lnTo>
                <a:lnTo>
                  <a:pt x="3263730" y="705574"/>
                </a:lnTo>
                <a:lnTo>
                  <a:pt x="3312236" y="718769"/>
                </a:lnTo>
                <a:lnTo>
                  <a:pt x="3368731" y="723349"/>
                </a:lnTo>
                <a:lnTo>
                  <a:pt x="3425291" y="718251"/>
                </a:lnTo>
                <a:lnTo>
                  <a:pt x="3475178" y="703580"/>
                </a:lnTo>
                <a:lnTo>
                  <a:pt x="3516782" y="680268"/>
                </a:lnTo>
                <a:lnTo>
                  <a:pt x="3548492" y="649249"/>
                </a:lnTo>
                <a:lnTo>
                  <a:pt x="3550205" y="646044"/>
                </a:lnTo>
                <a:lnTo>
                  <a:pt x="3370574" y="646044"/>
                </a:lnTo>
                <a:lnTo>
                  <a:pt x="3330382" y="641500"/>
                </a:lnTo>
                <a:lnTo>
                  <a:pt x="3298905" y="628674"/>
                </a:lnTo>
                <a:lnTo>
                  <a:pt x="3276229" y="608773"/>
                </a:lnTo>
                <a:lnTo>
                  <a:pt x="3262441" y="583004"/>
                </a:lnTo>
                <a:lnTo>
                  <a:pt x="3261980" y="582544"/>
                </a:lnTo>
                <a:close/>
              </a:path>
              <a:path extrusionOk="0" h="730250" w="4934584">
                <a:moveTo>
                  <a:pt x="3370113" y="204304"/>
                </a:moveTo>
                <a:lnTo>
                  <a:pt x="3316424" y="209342"/>
                </a:lnTo>
                <a:lnTo>
                  <a:pt x="3269458" y="223750"/>
                </a:lnTo>
                <a:lnTo>
                  <a:pt x="3230572" y="246465"/>
                </a:lnTo>
                <a:lnTo>
                  <a:pt x="3201119" y="276428"/>
                </a:lnTo>
                <a:lnTo>
                  <a:pt x="3182453" y="312577"/>
                </a:lnTo>
                <a:lnTo>
                  <a:pt x="3175931" y="353852"/>
                </a:lnTo>
                <a:lnTo>
                  <a:pt x="3175931" y="354311"/>
                </a:lnTo>
                <a:lnTo>
                  <a:pt x="3181232" y="394639"/>
                </a:lnTo>
                <a:lnTo>
                  <a:pt x="3224632" y="455194"/>
                </a:lnTo>
                <a:lnTo>
                  <a:pt x="3263393" y="476306"/>
                </a:lnTo>
                <a:lnTo>
                  <a:pt x="3313968" y="491895"/>
                </a:lnTo>
                <a:lnTo>
                  <a:pt x="3393579" y="510301"/>
                </a:lnTo>
                <a:lnTo>
                  <a:pt x="3430763" y="521812"/>
                </a:lnTo>
                <a:lnTo>
                  <a:pt x="3456041" y="536472"/>
                </a:lnTo>
                <a:lnTo>
                  <a:pt x="3470449" y="554497"/>
                </a:lnTo>
                <a:lnTo>
                  <a:pt x="3475021" y="576102"/>
                </a:lnTo>
                <a:lnTo>
                  <a:pt x="3475021" y="577023"/>
                </a:lnTo>
                <a:lnTo>
                  <a:pt x="3467371" y="605084"/>
                </a:lnTo>
                <a:lnTo>
                  <a:pt x="3445917" y="626891"/>
                </a:lnTo>
                <a:lnTo>
                  <a:pt x="3412904" y="641019"/>
                </a:lnTo>
                <a:lnTo>
                  <a:pt x="3370574" y="646044"/>
                </a:lnTo>
                <a:lnTo>
                  <a:pt x="3550205" y="646044"/>
                </a:lnTo>
                <a:lnTo>
                  <a:pt x="3568699" y="611455"/>
                </a:lnTo>
                <a:lnTo>
                  <a:pt x="3575793" y="567820"/>
                </a:lnTo>
                <a:lnTo>
                  <a:pt x="3575793" y="566899"/>
                </a:lnTo>
                <a:lnTo>
                  <a:pt x="3570239" y="527205"/>
                </a:lnTo>
                <a:lnTo>
                  <a:pt x="3525205" y="467872"/>
                </a:lnTo>
                <a:lnTo>
                  <a:pt x="3485327" y="446996"/>
                </a:lnTo>
                <a:lnTo>
                  <a:pt x="3433609" y="431156"/>
                </a:lnTo>
                <a:lnTo>
                  <a:pt x="3354470" y="413210"/>
                </a:lnTo>
                <a:lnTo>
                  <a:pt x="3318417" y="401987"/>
                </a:lnTo>
                <a:lnTo>
                  <a:pt x="3293841" y="387960"/>
                </a:lnTo>
                <a:lnTo>
                  <a:pt x="3279792" y="370567"/>
                </a:lnTo>
                <a:lnTo>
                  <a:pt x="3275320" y="349250"/>
                </a:lnTo>
                <a:lnTo>
                  <a:pt x="3275320" y="348330"/>
                </a:lnTo>
                <a:lnTo>
                  <a:pt x="3282359" y="320944"/>
                </a:lnTo>
                <a:lnTo>
                  <a:pt x="3301950" y="299727"/>
                </a:lnTo>
                <a:lnTo>
                  <a:pt x="3331810" y="286016"/>
                </a:lnTo>
                <a:lnTo>
                  <a:pt x="3369653" y="281148"/>
                </a:lnTo>
                <a:lnTo>
                  <a:pt x="3542922" y="281148"/>
                </a:lnTo>
                <a:lnTo>
                  <a:pt x="3536787" y="270701"/>
                </a:lnTo>
                <a:lnTo>
                  <a:pt x="3507638" y="243014"/>
                </a:lnTo>
                <a:lnTo>
                  <a:pt x="3469708" y="222114"/>
                </a:lnTo>
                <a:lnTo>
                  <a:pt x="3423649" y="208908"/>
                </a:lnTo>
                <a:lnTo>
                  <a:pt x="3370113" y="204304"/>
                </a:lnTo>
                <a:close/>
              </a:path>
              <a:path extrusionOk="0" h="730250" w="4934584">
                <a:moveTo>
                  <a:pt x="3542922" y="281148"/>
                </a:moveTo>
                <a:lnTo>
                  <a:pt x="3369653" y="281148"/>
                </a:lnTo>
                <a:lnTo>
                  <a:pt x="3407793" y="285793"/>
                </a:lnTo>
                <a:lnTo>
                  <a:pt x="3437695" y="298634"/>
                </a:lnTo>
                <a:lnTo>
                  <a:pt x="3458884" y="318032"/>
                </a:lnTo>
                <a:lnTo>
                  <a:pt x="3470885" y="342348"/>
                </a:lnTo>
                <a:lnTo>
                  <a:pt x="3470885" y="343269"/>
                </a:lnTo>
                <a:lnTo>
                  <a:pt x="3566128" y="343269"/>
                </a:lnTo>
                <a:lnTo>
                  <a:pt x="3566013" y="342348"/>
                </a:lnTo>
                <a:lnTo>
                  <a:pt x="3556501" y="304269"/>
                </a:lnTo>
                <a:lnTo>
                  <a:pt x="3542922" y="281148"/>
                </a:lnTo>
                <a:close/>
              </a:path>
              <a:path extrusionOk="0" h="730250" w="4934584">
                <a:moveTo>
                  <a:pt x="3746971" y="0"/>
                </a:moveTo>
                <a:lnTo>
                  <a:pt x="3722632" y="4924"/>
                </a:lnTo>
                <a:lnTo>
                  <a:pt x="3702737" y="18348"/>
                </a:lnTo>
                <a:lnTo>
                  <a:pt x="3689312" y="38241"/>
                </a:lnTo>
                <a:lnTo>
                  <a:pt x="3684386" y="62579"/>
                </a:lnTo>
                <a:lnTo>
                  <a:pt x="3689312" y="86650"/>
                </a:lnTo>
                <a:lnTo>
                  <a:pt x="3702737" y="106408"/>
                </a:lnTo>
                <a:lnTo>
                  <a:pt x="3722632" y="119781"/>
                </a:lnTo>
                <a:lnTo>
                  <a:pt x="3746971" y="124698"/>
                </a:lnTo>
                <a:lnTo>
                  <a:pt x="3771115" y="119781"/>
                </a:lnTo>
                <a:lnTo>
                  <a:pt x="3791032" y="106408"/>
                </a:lnTo>
                <a:lnTo>
                  <a:pt x="3804565" y="86650"/>
                </a:lnTo>
                <a:lnTo>
                  <a:pt x="3809555" y="62579"/>
                </a:lnTo>
                <a:lnTo>
                  <a:pt x="3804565" y="38241"/>
                </a:lnTo>
                <a:lnTo>
                  <a:pt x="3791032" y="18348"/>
                </a:lnTo>
                <a:lnTo>
                  <a:pt x="3771115" y="4924"/>
                </a:lnTo>
                <a:lnTo>
                  <a:pt x="3746971" y="0"/>
                </a:lnTo>
                <a:close/>
              </a:path>
              <a:path extrusionOk="0" h="730250" w="4934584">
                <a:moveTo>
                  <a:pt x="3796205" y="213967"/>
                </a:moveTo>
                <a:lnTo>
                  <a:pt x="3696815" y="213967"/>
                </a:lnTo>
                <a:lnTo>
                  <a:pt x="3696815" y="713686"/>
                </a:lnTo>
                <a:lnTo>
                  <a:pt x="3796205" y="713686"/>
                </a:lnTo>
                <a:lnTo>
                  <a:pt x="3796205" y="213967"/>
                </a:lnTo>
                <a:close/>
              </a:path>
              <a:path extrusionOk="0" h="730250" w="4934584">
                <a:moveTo>
                  <a:pt x="4153283" y="204304"/>
                </a:moveTo>
                <a:lnTo>
                  <a:pt x="4106632" y="207901"/>
                </a:lnTo>
                <a:lnTo>
                  <a:pt x="4064421" y="218494"/>
                </a:lnTo>
                <a:lnTo>
                  <a:pt x="4026928" y="235782"/>
                </a:lnTo>
                <a:lnTo>
                  <a:pt x="3994435" y="259466"/>
                </a:lnTo>
                <a:lnTo>
                  <a:pt x="3967222" y="289248"/>
                </a:lnTo>
                <a:lnTo>
                  <a:pt x="3945568" y="324828"/>
                </a:lnTo>
                <a:lnTo>
                  <a:pt x="3929754" y="365908"/>
                </a:lnTo>
                <a:lnTo>
                  <a:pt x="3920060" y="412187"/>
                </a:lnTo>
                <a:lnTo>
                  <a:pt x="3916767" y="463366"/>
                </a:lnTo>
                <a:lnTo>
                  <a:pt x="3916767" y="464287"/>
                </a:lnTo>
                <a:lnTo>
                  <a:pt x="3920045" y="515588"/>
                </a:lnTo>
                <a:lnTo>
                  <a:pt x="3929701" y="561931"/>
                </a:lnTo>
                <a:lnTo>
                  <a:pt x="3945466" y="603029"/>
                </a:lnTo>
                <a:lnTo>
                  <a:pt x="3967070" y="638594"/>
                </a:lnTo>
                <a:lnTo>
                  <a:pt x="3994246" y="668339"/>
                </a:lnTo>
                <a:lnTo>
                  <a:pt x="4026724" y="691974"/>
                </a:lnTo>
                <a:lnTo>
                  <a:pt x="4064235" y="709213"/>
                </a:lnTo>
                <a:lnTo>
                  <a:pt x="4106511" y="719767"/>
                </a:lnTo>
                <a:lnTo>
                  <a:pt x="4153283" y="723349"/>
                </a:lnTo>
                <a:lnTo>
                  <a:pt x="4199915" y="719767"/>
                </a:lnTo>
                <a:lnTo>
                  <a:pt x="4242083" y="709213"/>
                </a:lnTo>
                <a:lnTo>
                  <a:pt x="4279514" y="691974"/>
                </a:lnTo>
                <a:lnTo>
                  <a:pt x="4311935" y="668339"/>
                </a:lnTo>
                <a:lnTo>
                  <a:pt x="4337733" y="640063"/>
                </a:lnTo>
                <a:lnTo>
                  <a:pt x="4153283" y="640063"/>
                </a:lnTo>
                <a:lnTo>
                  <a:pt x="4106266" y="632428"/>
                </a:lnTo>
                <a:lnTo>
                  <a:pt x="4068814" y="610127"/>
                </a:lnTo>
                <a:lnTo>
                  <a:pt x="4041434" y="574067"/>
                </a:lnTo>
                <a:lnTo>
                  <a:pt x="4024634" y="525151"/>
                </a:lnTo>
                <a:lnTo>
                  <a:pt x="4018921" y="464287"/>
                </a:lnTo>
                <a:lnTo>
                  <a:pt x="4018921" y="463366"/>
                </a:lnTo>
                <a:lnTo>
                  <a:pt x="4024634" y="402502"/>
                </a:lnTo>
                <a:lnTo>
                  <a:pt x="4041434" y="353587"/>
                </a:lnTo>
                <a:lnTo>
                  <a:pt x="4068814" y="317526"/>
                </a:lnTo>
                <a:lnTo>
                  <a:pt x="4106266" y="295225"/>
                </a:lnTo>
                <a:lnTo>
                  <a:pt x="4153283" y="287591"/>
                </a:lnTo>
                <a:lnTo>
                  <a:pt x="4337580" y="287591"/>
                </a:lnTo>
                <a:lnTo>
                  <a:pt x="4311745" y="259315"/>
                </a:lnTo>
                <a:lnTo>
                  <a:pt x="4279309" y="235679"/>
                </a:lnTo>
                <a:lnTo>
                  <a:pt x="4241897" y="218441"/>
                </a:lnTo>
                <a:lnTo>
                  <a:pt x="4199794" y="207886"/>
                </a:lnTo>
                <a:lnTo>
                  <a:pt x="4153283" y="204304"/>
                </a:lnTo>
                <a:close/>
              </a:path>
              <a:path extrusionOk="0" h="730250" w="4934584">
                <a:moveTo>
                  <a:pt x="4337580" y="287591"/>
                </a:moveTo>
                <a:lnTo>
                  <a:pt x="4153283" y="287591"/>
                </a:lnTo>
                <a:lnTo>
                  <a:pt x="4200123" y="295225"/>
                </a:lnTo>
                <a:lnTo>
                  <a:pt x="4237553" y="317526"/>
                </a:lnTo>
                <a:lnTo>
                  <a:pt x="4265000" y="353587"/>
                </a:lnTo>
                <a:lnTo>
                  <a:pt x="4281888" y="402502"/>
                </a:lnTo>
                <a:lnTo>
                  <a:pt x="4287646" y="463366"/>
                </a:lnTo>
                <a:lnTo>
                  <a:pt x="4287646" y="464287"/>
                </a:lnTo>
                <a:lnTo>
                  <a:pt x="4281888" y="524974"/>
                </a:lnTo>
                <a:lnTo>
                  <a:pt x="4265000" y="573868"/>
                </a:lnTo>
                <a:lnTo>
                  <a:pt x="4237553" y="609995"/>
                </a:lnTo>
                <a:lnTo>
                  <a:pt x="4200123" y="632384"/>
                </a:lnTo>
                <a:lnTo>
                  <a:pt x="4153283" y="640063"/>
                </a:lnTo>
                <a:lnTo>
                  <a:pt x="4337733" y="640063"/>
                </a:lnTo>
                <a:lnTo>
                  <a:pt x="4360655" y="603029"/>
                </a:lnTo>
                <a:lnTo>
                  <a:pt x="4376408" y="561931"/>
                </a:lnTo>
                <a:lnTo>
                  <a:pt x="4386061" y="515588"/>
                </a:lnTo>
                <a:lnTo>
                  <a:pt x="4389339" y="464287"/>
                </a:lnTo>
                <a:lnTo>
                  <a:pt x="4389339" y="463366"/>
                </a:lnTo>
                <a:lnTo>
                  <a:pt x="4386046" y="412065"/>
                </a:lnTo>
                <a:lnTo>
                  <a:pt x="4376355" y="365722"/>
                </a:lnTo>
                <a:lnTo>
                  <a:pt x="4360552" y="324624"/>
                </a:lnTo>
                <a:lnTo>
                  <a:pt x="4338921" y="289059"/>
                </a:lnTo>
                <a:lnTo>
                  <a:pt x="4337580" y="287591"/>
                </a:lnTo>
                <a:close/>
              </a:path>
              <a:path extrusionOk="0" h="730250" w="4934584">
                <a:moveTo>
                  <a:pt x="4608369" y="213967"/>
                </a:moveTo>
                <a:lnTo>
                  <a:pt x="4508508" y="213967"/>
                </a:lnTo>
                <a:lnTo>
                  <a:pt x="4508508" y="713686"/>
                </a:lnTo>
                <a:lnTo>
                  <a:pt x="4608369" y="713686"/>
                </a:lnTo>
                <a:lnTo>
                  <a:pt x="4608369" y="420573"/>
                </a:lnTo>
                <a:lnTo>
                  <a:pt x="4616629" y="366182"/>
                </a:lnTo>
                <a:lnTo>
                  <a:pt x="4640289" y="325035"/>
                </a:lnTo>
                <a:lnTo>
                  <a:pt x="4677669" y="298986"/>
                </a:lnTo>
                <a:lnTo>
                  <a:pt x="4727088" y="289891"/>
                </a:lnTo>
                <a:lnTo>
                  <a:pt x="4608369" y="289891"/>
                </a:lnTo>
                <a:lnTo>
                  <a:pt x="4608369" y="213967"/>
                </a:lnTo>
                <a:close/>
              </a:path>
              <a:path extrusionOk="0" h="730250" w="4934584">
                <a:moveTo>
                  <a:pt x="4760678" y="204304"/>
                </a:moveTo>
                <a:lnTo>
                  <a:pt x="4710785" y="210171"/>
                </a:lnTo>
                <a:lnTo>
                  <a:pt x="4670083" y="227081"/>
                </a:lnTo>
                <a:lnTo>
                  <a:pt x="4638441" y="254000"/>
                </a:lnTo>
                <a:lnTo>
                  <a:pt x="4615730" y="289891"/>
                </a:lnTo>
                <a:lnTo>
                  <a:pt x="4727088" y="289891"/>
                </a:lnTo>
                <a:lnTo>
                  <a:pt x="4774776" y="297584"/>
                </a:lnTo>
                <a:lnTo>
                  <a:pt x="4808359" y="320721"/>
                </a:lnTo>
                <a:lnTo>
                  <a:pt x="4828224" y="359388"/>
                </a:lnTo>
                <a:lnTo>
                  <a:pt x="4834760" y="413671"/>
                </a:lnTo>
                <a:lnTo>
                  <a:pt x="4834760" y="713686"/>
                </a:lnTo>
                <a:lnTo>
                  <a:pt x="4934149" y="713686"/>
                </a:lnTo>
                <a:lnTo>
                  <a:pt x="4934149" y="390203"/>
                </a:lnTo>
                <a:lnTo>
                  <a:pt x="4929064" y="335052"/>
                </a:lnTo>
                <a:lnTo>
                  <a:pt x="4914022" y="289039"/>
                </a:lnTo>
                <a:lnTo>
                  <a:pt x="4889342" y="252562"/>
                </a:lnTo>
                <a:lnTo>
                  <a:pt x="4855345" y="226016"/>
                </a:lnTo>
                <a:lnTo>
                  <a:pt x="4812350" y="209798"/>
                </a:lnTo>
                <a:lnTo>
                  <a:pt x="4760678" y="204304"/>
                </a:lnTo>
                <a:close/>
              </a:path>
            </a:pathLst>
          </a:custGeom>
          <a:solidFill>
            <a:srgbClr val="000000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19" name="Google Shape;319;p22"/>
          <p:cNvSpPr/>
          <p:nvPr/>
        </p:nvSpPr>
        <p:spPr>
          <a:xfrm>
            <a:off x="7433960" y="9212309"/>
            <a:ext cx="558165" cy="356235"/>
          </a:xfrm>
          <a:custGeom>
            <a:rect b="b" l="l" r="r" t="t"/>
            <a:pathLst>
              <a:path extrusionOk="0" h="356234" w="558165">
                <a:moveTo>
                  <a:pt x="125353" y="0"/>
                </a:moveTo>
                <a:lnTo>
                  <a:pt x="82243" y="7968"/>
                </a:lnTo>
                <a:lnTo>
                  <a:pt x="47396" y="31007"/>
                </a:lnTo>
                <a:lnTo>
                  <a:pt x="21569" y="67818"/>
                </a:lnTo>
                <a:lnTo>
                  <a:pt x="5518" y="117104"/>
                </a:lnTo>
                <a:lnTo>
                  <a:pt x="0" y="177565"/>
                </a:lnTo>
                <a:lnTo>
                  <a:pt x="0" y="178036"/>
                </a:lnTo>
                <a:lnTo>
                  <a:pt x="5518" y="238522"/>
                </a:lnTo>
                <a:lnTo>
                  <a:pt x="21569" y="287865"/>
                </a:lnTo>
                <a:lnTo>
                  <a:pt x="47396" y="324746"/>
                </a:lnTo>
                <a:lnTo>
                  <a:pt x="82243" y="347843"/>
                </a:lnTo>
                <a:lnTo>
                  <a:pt x="125353" y="355836"/>
                </a:lnTo>
                <a:lnTo>
                  <a:pt x="168374" y="347843"/>
                </a:lnTo>
                <a:lnTo>
                  <a:pt x="203210" y="324746"/>
                </a:lnTo>
                <a:lnTo>
                  <a:pt x="212083" y="312092"/>
                </a:lnTo>
                <a:lnTo>
                  <a:pt x="125353" y="312092"/>
                </a:lnTo>
                <a:lnTo>
                  <a:pt x="94823" y="302820"/>
                </a:lnTo>
                <a:lnTo>
                  <a:pt x="72143" y="276196"/>
                </a:lnTo>
                <a:lnTo>
                  <a:pt x="58017" y="234006"/>
                </a:lnTo>
                <a:lnTo>
                  <a:pt x="53152" y="178036"/>
                </a:lnTo>
                <a:lnTo>
                  <a:pt x="53152" y="177565"/>
                </a:lnTo>
                <a:lnTo>
                  <a:pt x="58017" y="121668"/>
                </a:lnTo>
                <a:lnTo>
                  <a:pt x="72143" y="79639"/>
                </a:lnTo>
                <a:lnTo>
                  <a:pt x="94823" y="53177"/>
                </a:lnTo>
                <a:lnTo>
                  <a:pt x="125353" y="43979"/>
                </a:lnTo>
                <a:lnTo>
                  <a:pt x="212323" y="43979"/>
                </a:lnTo>
                <a:lnTo>
                  <a:pt x="203210" y="31007"/>
                </a:lnTo>
                <a:lnTo>
                  <a:pt x="168374" y="7968"/>
                </a:lnTo>
                <a:lnTo>
                  <a:pt x="125353" y="0"/>
                </a:lnTo>
                <a:close/>
              </a:path>
              <a:path extrusionOk="0" h="356234" w="558165">
                <a:moveTo>
                  <a:pt x="212323" y="43979"/>
                </a:moveTo>
                <a:lnTo>
                  <a:pt x="125353" y="43979"/>
                </a:lnTo>
                <a:lnTo>
                  <a:pt x="155784" y="53177"/>
                </a:lnTo>
                <a:lnTo>
                  <a:pt x="178476" y="79639"/>
                </a:lnTo>
                <a:lnTo>
                  <a:pt x="192657" y="121668"/>
                </a:lnTo>
                <a:lnTo>
                  <a:pt x="197555" y="177565"/>
                </a:lnTo>
                <a:lnTo>
                  <a:pt x="197555" y="178036"/>
                </a:lnTo>
                <a:lnTo>
                  <a:pt x="192657" y="234006"/>
                </a:lnTo>
                <a:lnTo>
                  <a:pt x="178476" y="276196"/>
                </a:lnTo>
                <a:lnTo>
                  <a:pt x="155784" y="302820"/>
                </a:lnTo>
                <a:lnTo>
                  <a:pt x="125353" y="312092"/>
                </a:lnTo>
                <a:lnTo>
                  <a:pt x="212083" y="312092"/>
                </a:lnTo>
                <a:lnTo>
                  <a:pt x="229071" y="287865"/>
                </a:lnTo>
                <a:lnTo>
                  <a:pt x="245167" y="238522"/>
                </a:lnTo>
                <a:lnTo>
                  <a:pt x="250708" y="178036"/>
                </a:lnTo>
                <a:lnTo>
                  <a:pt x="250708" y="177565"/>
                </a:lnTo>
                <a:lnTo>
                  <a:pt x="245167" y="117104"/>
                </a:lnTo>
                <a:lnTo>
                  <a:pt x="229071" y="67818"/>
                </a:lnTo>
                <a:lnTo>
                  <a:pt x="212323" y="43979"/>
                </a:lnTo>
                <a:close/>
              </a:path>
              <a:path extrusionOk="0" h="356234" w="558165">
                <a:moveTo>
                  <a:pt x="367595" y="256117"/>
                </a:moveTo>
                <a:lnTo>
                  <a:pt x="318206" y="256117"/>
                </a:lnTo>
                <a:lnTo>
                  <a:pt x="318442" y="259175"/>
                </a:lnTo>
                <a:lnTo>
                  <a:pt x="329407" y="297495"/>
                </a:lnTo>
                <a:lnTo>
                  <a:pt x="353954" y="328143"/>
                </a:lnTo>
                <a:lnTo>
                  <a:pt x="390143" y="348472"/>
                </a:lnTo>
                <a:lnTo>
                  <a:pt x="436034" y="355836"/>
                </a:lnTo>
                <a:lnTo>
                  <a:pt x="485232" y="347252"/>
                </a:lnTo>
                <a:lnTo>
                  <a:pt x="523758" y="323145"/>
                </a:lnTo>
                <a:lnTo>
                  <a:pt x="531549" y="311621"/>
                </a:lnTo>
                <a:lnTo>
                  <a:pt x="436504" y="311621"/>
                </a:lnTo>
                <a:lnTo>
                  <a:pt x="410726" y="307443"/>
                </a:lnTo>
                <a:lnTo>
                  <a:pt x="389908" y="296011"/>
                </a:lnTo>
                <a:lnTo>
                  <a:pt x="375220" y="278978"/>
                </a:lnTo>
                <a:lnTo>
                  <a:pt x="367831" y="257999"/>
                </a:lnTo>
                <a:lnTo>
                  <a:pt x="367595" y="256117"/>
                </a:lnTo>
                <a:close/>
              </a:path>
              <a:path extrusionOk="0" h="356234" w="558165">
                <a:moveTo>
                  <a:pt x="533560" y="167217"/>
                </a:moveTo>
                <a:lnTo>
                  <a:pt x="436975" y="167217"/>
                </a:lnTo>
                <a:lnTo>
                  <a:pt x="465264" y="172501"/>
                </a:lnTo>
                <a:lnTo>
                  <a:pt x="487599" y="187267"/>
                </a:lnTo>
                <a:lnTo>
                  <a:pt x="502261" y="209881"/>
                </a:lnTo>
                <a:lnTo>
                  <a:pt x="507444" y="238243"/>
                </a:lnTo>
                <a:lnTo>
                  <a:pt x="507530" y="239184"/>
                </a:lnTo>
                <a:lnTo>
                  <a:pt x="502319" y="268461"/>
                </a:lnTo>
                <a:lnTo>
                  <a:pt x="487716" y="291366"/>
                </a:lnTo>
                <a:lnTo>
                  <a:pt x="465263" y="306289"/>
                </a:lnTo>
                <a:lnTo>
                  <a:pt x="436504" y="311621"/>
                </a:lnTo>
                <a:lnTo>
                  <a:pt x="531549" y="311621"/>
                </a:lnTo>
                <a:lnTo>
                  <a:pt x="548879" y="285986"/>
                </a:lnTo>
                <a:lnTo>
                  <a:pt x="557772" y="238714"/>
                </a:lnTo>
                <a:lnTo>
                  <a:pt x="557861" y="237773"/>
                </a:lnTo>
                <a:lnTo>
                  <a:pt x="549736" y="192687"/>
                </a:lnTo>
                <a:lnTo>
                  <a:pt x="533560" y="167217"/>
                </a:lnTo>
                <a:close/>
              </a:path>
              <a:path extrusionOk="0" h="356234" w="558165">
                <a:moveTo>
                  <a:pt x="538575" y="8232"/>
                </a:moveTo>
                <a:lnTo>
                  <a:pt x="341255" y="8232"/>
                </a:lnTo>
                <a:lnTo>
                  <a:pt x="324321" y="205317"/>
                </a:lnTo>
                <a:lnTo>
                  <a:pt x="369711" y="205317"/>
                </a:lnTo>
                <a:lnTo>
                  <a:pt x="373710" y="197556"/>
                </a:lnTo>
                <a:lnTo>
                  <a:pt x="379119" y="190971"/>
                </a:lnTo>
                <a:lnTo>
                  <a:pt x="422044" y="168364"/>
                </a:lnTo>
                <a:lnTo>
                  <a:pt x="436975" y="167217"/>
                </a:lnTo>
                <a:lnTo>
                  <a:pt x="533560" y="167217"/>
                </a:lnTo>
                <a:lnTo>
                  <a:pt x="529676" y="161102"/>
                </a:lnTo>
                <a:lnTo>
                  <a:pt x="372299" y="161102"/>
                </a:lnTo>
                <a:lnTo>
                  <a:pt x="382647" y="52916"/>
                </a:lnTo>
                <a:lnTo>
                  <a:pt x="538575" y="52916"/>
                </a:lnTo>
                <a:lnTo>
                  <a:pt x="538575" y="8232"/>
                </a:lnTo>
                <a:close/>
              </a:path>
              <a:path extrusionOk="0" h="356234" w="558165">
                <a:moveTo>
                  <a:pt x="448500" y="125119"/>
                </a:moveTo>
                <a:lnTo>
                  <a:pt x="426039" y="127534"/>
                </a:lnTo>
                <a:lnTo>
                  <a:pt x="406048" y="134556"/>
                </a:lnTo>
                <a:lnTo>
                  <a:pt x="389232" y="145856"/>
                </a:lnTo>
                <a:lnTo>
                  <a:pt x="376297" y="161102"/>
                </a:lnTo>
                <a:lnTo>
                  <a:pt x="529676" y="161102"/>
                </a:lnTo>
                <a:lnTo>
                  <a:pt x="527081" y="157016"/>
                </a:lnTo>
                <a:lnTo>
                  <a:pt x="492476" y="133560"/>
                </a:lnTo>
                <a:lnTo>
                  <a:pt x="448500" y="125119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0" name="Google Shape;320;p22"/>
          <p:cNvSpPr/>
          <p:nvPr/>
        </p:nvSpPr>
        <p:spPr>
          <a:xfrm>
            <a:off x="8354835" y="7485013"/>
            <a:ext cx="3638550" cy="890269"/>
          </a:xfrm>
          <a:custGeom>
            <a:rect b="b" l="l" r="r" t="t"/>
            <a:pathLst>
              <a:path extrusionOk="0" h="890270" w="3638550">
                <a:moveTo>
                  <a:pt x="107214" y="49695"/>
                </a:moveTo>
                <a:lnTo>
                  <a:pt x="0" y="49695"/>
                </a:lnTo>
                <a:lnTo>
                  <a:pt x="178997" y="713686"/>
                </a:lnTo>
                <a:lnTo>
                  <a:pt x="276548" y="713686"/>
                </a:lnTo>
                <a:lnTo>
                  <a:pt x="318848" y="565979"/>
                </a:lnTo>
                <a:lnTo>
                  <a:pt x="229152" y="565979"/>
                </a:lnTo>
                <a:lnTo>
                  <a:pt x="107214" y="49695"/>
                </a:lnTo>
                <a:close/>
              </a:path>
              <a:path extrusionOk="0" h="890270" w="3638550">
                <a:moveTo>
                  <a:pt x="515041" y="217189"/>
                </a:moveTo>
                <a:lnTo>
                  <a:pt x="425175" y="217189"/>
                </a:lnTo>
                <a:lnTo>
                  <a:pt x="567820" y="713686"/>
                </a:lnTo>
                <a:lnTo>
                  <a:pt x="664911" y="713686"/>
                </a:lnTo>
                <a:lnTo>
                  <a:pt x="704832" y="565979"/>
                </a:lnTo>
                <a:lnTo>
                  <a:pt x="609233" y="565979"/>
                </a:lnTo>
                <a:lnTo>
                  <a:pt x="515041" y="217189"/>
                </a:lnTo>
                <a:close/>
              </a:path>
              <a:path extrusionOk="0" h="890270" w="3638550">
                <a:moveTo>
                  <a:pt x="469809" y="49695"/>
                </a:moveTo>
                <a:lnTo>
                  <a:pt x="374099" y="49695"/>
                </a:lnTo>
                <a:lnTo>
                  <a:pt x="235594" y="565979"/>
                </a:lnTo>
                <a:lnTo>
                  <a:pt x="318848" y="565979"/>
                </a:lnTo>
                <a:lnTo>
                  <a:pt x="418733" y="217189"/>
                </a:lnTo>
                <a:lnTo>
                  <a:pt x="515041" y="217189"/>
                </a:lnTo>
                <a:lnTo>
                  <a:pt x="469809" y="49695"/>
                </a:lnTo>
                <a:close/>
              </a:path>
              <a:path extrusionOk="0" h="890270" w="3638550">
                <a:moveTo>
                  <a:pt x="844368" y="49695"/>
                </a:moveTo>
                <a:lnTo>
                  <a:pt x="737154" y="49695"/>
                </a:lnTo>
                <a:lnTo>
                  <a:pt x="615676" y="565979"/>
                </a:lnTo>
                <a:lnTo>
                  <a:pt x="704832" y="565979"/>
                </a:lnTo>
                <a:lnTo>
                  <a:pt x="844368" y="49695"/>
                </a:lnTo>
                <a:close/>
              </a:path>
              <a:path extrusionOk="0" h="890270" w="3638550">
                <a:moveTo>
                  <a:pt x="1119535" y="204304"/>
                </a:moveTo>
                <a:lnTo>
                  <a:pt x="1072885" y="207901"/>
                </a:lnTo>
                <a:lnTo>
                  <a:pt x="1030675" y="218494"/>
                </a:lnTo>
                <a:lnTo>
                  <a:pt x="993183" y="235782"/>
                </a:lnTo>
                <a:lnTo>
                  <a:pt x="960690" y="259466"/>
                </a:lnTo>
                <a:lnTo>
                  <a:pt x="933476" y="289248"/>
                </a:lnTo>
                <a:lnTo>
                  <a:pt x="911822" y="324829"/>
                </a:lnTo>
                <a:lnTo>
                  <a:pt x="896008" y="365908"/>
                </a:lnTo>
                <a:lnTo>
                  <a:pt x="886314" y="412187"/>
                </a:lnTo>
                <a:lnTo>
                  <a:pt x="883020" y="463367"/>
                </a:lnTo>
                <a:lnTo>
                  <a:pt x="883020" y="464287"/>
                </a:lnTo>
                <a:lnTo>
                  <a:pt x="886299" y="515588"/>
                </a:lnTo>
                <a:lnTo>
                  <a:pt x="895955" y="561931"/>
                </a:lnTo>
                <a:lnTo>
                  <a:pt x="911720" y="603030"/>
                </a:lnTo>
                <a:lnTo>
                  <a:pt x="933325" y="638595"/>
                </a:lnTo>
                <a:lnTo>
                  <a:pt x="960500" y="668339"/>
                </a:lnTo>
                <a:lnTo>
                  <a:pt x="992978" y="691974"/>
                </a:lnTo>
                <a:lnTo>
                  <a:pt x="1030489" y="709213"/>
                </a:lnTo>
                <a:lnTo>
                  <a:pt x="1072764" y="719767"/>
                </a:lnTo>
                <a:lnTo>
                  <a:pt x="1119535" y="723349"/>
                </a:lnTo>
                <a:lnTo>
                  <a:pt x="1166170" y="719767"/>
                </a:lnTo>
                <a:lnTo>
                  <a:pt x="1208339" y="709213"/>
                </a:lnTo>
                <a:lnTo>
                  <a:pt x="1245770" y="691974"/>
                </a:lnTo>
                <a:lnTo>
                  <a:pt x="1278191" y="668339"/>
                </a:lnTo>
                <a:lnTo>
                  <a:pt x="1303988" y="640063"/>
                </a:lnTo>
                <a:lnTo>
                  <a:pt x="1119535" y="640063"/>
                </a:lnTo>
                <a:lnTo>
                  <a:pt x="1072518" y="632428"/>
                </a:lnTo>
                <a:lnTo>
                  <a:pt x="1035066" y="610128"/>
                </a:lnTo>
                <a:lnTo>
                  <a:pt x="1007686" y="574067"/>
                </a:lnTo>
                <a:lnTo>
                  <a:pt x="990885" y="525151"/>
                </a:lnTo>
                <a:lnTo>
                  <a:pt x="985172" y="464287"/>
                </a:lnTo>
                <a:lnTo>
                  <a:pt x="985172" y="463367"/>
                </a:lnTo>
                <a:lnTo>
                  <a:pt x="990885" y="402502"/>
                </a:lnTo>
                <a:lnTo>
                  <a:pt x="1007686" y="353587"/>
                </a:lnTo>
                <a:lnTo>
                  <a:pt x="1035066" y="317526"/>
                </a:lnTo>
                <a:lnTo>
                  <a:pt x="1072518" y="295226"/>
                </a:lnTo>
                <a:lnTo>
                  <a:pt x="1119535" y="287591"/>
                </a:lnTo>
                <a:lnTo>
                  <a:pt x="1303834" y="287591"/>
                </a:lnTo>
                <a:lnTo>
                  <a:pt x="1278001" y="259315"/>
                </a:lnTo>
                <a:lnTo>
                  <a:pt x="1245565" y="235680"/>
                </a:lnTo>
                <a:lnTo>
                  <a:pt x="1208153" y="218441"/>
                </a:lnTo>
                <a:lnTo>
                  <a:pt x="1166048" y="207886"/>
                </a:lnTo>
                <a:lnTo>
                  <a:pt x="1119535" y="204304"/>
                </a:lnTo>
                <a:close/>
              </a:path>
              <a:path extrusionOk="0" h="890270" w="3638550">
                <a:moveTo>
                  <a:pt x="1303834" y="287591"/>
                </a:moveTo>
                <a:lnTo>
                  <a:pt x="1119535" y="287591"/>
                </a:lnTo>
                <a:lnTo>
                  <a:pt x="1166375" y="295226"/>
                </a:lnTo>
                <a:lnTo>
                  <a:pt x="1203805" y="317526"/>
                </a:lnTo>
                <a:lnTo>
                  <a:pt x="1231251" y="353587"/>
                </a:lnTo>
                <a:lnTo>
                  <a:pt x="1248140" y="402502"/>
                </a:lnTo>
                <a:lnTo>
                  <a:pt x="1253897" y="463367"/>
                </a:lnTo>
                <a:lnTo>
                  <a:pt x="1253897" y="464287"/>
                </a:lnTo>
                <a:lnTo>
                  <a:pt x="1248140" y="524975"/>
                </a:lnTo>
                <a:lnTo>
                  <a:pt x="1231251" y="573868"/>
                </a:lnTo>
                <a:lnTo>
                  <a:pt x="1203805" y="609995"/>
                </a:lnTo>
                <a:lnTo>
                  <a:pt x="1166375" y="632384"/>
                </a:lnTo>
                <a:lnTo>
                  <a:pt x="1119535" y="640063"/>
                </a:lnTo>
                <a:lnTo>
                  <a:pt x="1303988" y="640063"/>
                </a:lnTo>
                <a:lnTo>
                  <a:pt x="1326909" y="603030"/>
                </a:lnTo>
                <a:lnTo>
                  <a:pt x="1342661" y="561931"/>
                </a:lnTo>
                <a:lnTo>
                  <a:pt x="1352313" y="515588"/>
                </a:lnTo>
                <a:lnTo>
                  <a:pt x="1355590" y="464287"/>
                </a:lnTo>
                <a:lnTo>
                  <a:pt x="1355590" y="463367"/>
                </a:lnTo>
                <a:lnTo>
                  <a:pt x="1352297" y="412066"/>
                </a:lnTo>
                <a:lnTo>
                  <a:pt x="1342608" y="365722"/>
                </a:lnTo>
                <a:lnTo>
                  <a:pt x="1326806" y="324624"/>
                </a:lnTo>
                <a:lnTo>
                  <a:pt x="1305176" y="289059"/>
                </a:lnTo>
                <a:lnTo>
                  <a:pt x="1303834" y="287591"/>
                </a:lnTo>
                <a:close/>
              </a:path>
              <a:path extrusionOk="0" h="890270" w="3638550">
                <a:moveTo>
                  <a:pt x="1574620" y="213968"/>
                </a:moveTo>
                <a:lnTo>
                  <a:pt x="1474770" y="213968"/>
                </a:lnTo>
                <a:lnTo>
                  <a:pt x="1474770" y="713686"/>
                </a:lnTo>
                <a:lnTo>
                  <a:pt x="1574620" y="713686"/>
                </a:lnTo>
                <a:lnTo>
                  <a:pt x="1574620" y="415052"/>
                </a:lnTo>
                <a:lnTo>
                  <a:pt x="1583939" y="365952"/>
                </a:lnTo>
                <a:lnTo>
                  <a:pt x="1610168" y="328371"/>
                </a:lnTo>
                <a:lnTo>
                  <a:pt x="1650719" y="304336"/>
                </a:lnTo>
                <a:lnTo>
                  <a:pt x="1703004" y="295873"/>
                </a:lnTo>
                <a:lnTo>
                  <a:pt x="1756835" y="295873"/>
                </a:lnTo>
                <a:lnTo>
                  <a:pt x="1756835" y="289432"/>
                </a:lnTo>
                <a:lnTo>
                  <a:pt x="1574620" y="289432"/>
                </a:lnTo>
                <a:lnTo>
                  <a:pt x="1574620" y="213968"/>
                </a:lnTo>
                <a:close/>
              </a:path>
              <a:path extrusionOk="0" h="890270" w="3638550">
                <a:moveTo>
                  <a:pt x="1756835" y="295873"/>
                </a:moveTo>
                <a:lnTo>
                  <a:pt x="1703004" y="295873"/>
                </a:lnTo>
                <a:lnTo>
                  <a:pt x="1716847" y="296290"/>
                </a:lnTo>
                <a:lnTo>
                  <a:pt x="1730261" y="297484"/>
                </a:lnTo>
                <a:lnTo>
                  <a:pt x="1743504" y="299367"/>
                </a:lnTo>
                <a:lnTo>
                  <a:pt x="1756835" y="301855"/>
                </a:lnTo>
                <a:lnTo>
                  <a:pt x="1756835" y="295873"/>
                </a:lnTo>
                <a:close/>
              </a:path>
              <a:path extrusionOk="0" h="890270" w="3638550">
                <a:moveTo>
                  <a:pt x="1713129" y="205225"/>
                </a:moveTo>
                <a:lnTo>
                  <a:pt x="1667009" y="210941"/>
                </a:lnTo>
                <a:lnTo>
                  <a:pt x="1629261" y="227484"/>
                </a:lnTo>
                <a:lnTo>
                  <a:pt x="1600661" y="253950"/>
                </a:lnTo>
                <a:lnTo>
                  <a:pt x="1581981" y="289432"/>
                </a:lnTo>
                <a:lnTo>
                  <a:pt x="1756835" y="289432"/>
                </a:lnTo>
                <a:lnTo>
                  <a:pt x="1756835" y="209826"/>
                </a:lnTo>
                <a:lnTo>
                  <a:pt x="1748003" y="208136"/>
                </a:lnTo>
                <a:lnTo>
                  <a:pt x="1737228" y="206662"/>
                </a:lnTo>
                <a:lnTo>
                  <a:pt x="1725330" y="205620"/>
                </a:lnTo>
                <a:lnTo>
                  <a:pt x="1713129" y="205225"/>
                </a:lnTo>
                <a:close/>
              </a:path>
              <a:path extrusionOk="0" h="890270" w="3638550">
                <a:moveTo>
                  <a:pt x="1956546" y="17946"/>
                </a:moveTo>
                <a:lnTo>
                  <a:pt x="1856685" y="17946"/>
                </a:lnTo>
                <a:lnTo>
                  <a:pt x="1856685" y="713686"/>
                </a:lnTo>
                <a:lnTo>
                  <a:pt x="1956546" y="713686"/>
                </a:lnTo>
                <a:lnTo>
                  <a:pt x="1956546" y="531929"/>
                </a:lnTo>
                <a:lnTo>
                  <a:pt x="1999340" y="489135"/>
                </a:lnTo>
                <a:lnTo>
                  <a:pt x="2120205" y="489135"/>
                </a:lnTo>
                <a:lnTo>
                  <a:pt x="2070658" y="424714"/>
                </a:lnTo>
                <a:lnTo>
                  <a:pt x="1956546" y="424714"/>
                </a:lnTo>
                <a:lnTo>
                  <a:pt x="1956546" y="17946"/>
                </a:lnTo>
                <a:close/>
              </a:path>
              <a:path extrusionOk="0" h="890270" w="3638550">
                <a:moveTo>
                  <a:pt x="2120205" y="489135"/>
                </a:moveTo>
                <a:lnTo>
                  <a:pt x="1999340" y="489135"/>
                </a:lnTo>
                <a:lnTo>
                  <a:pt x="2171429" y="713686"/>
                </a:lnTo>
                <a:lnTo>
                  <a:pt x="2292913" y="713686"/>
                </a:lnTo>
                <a:lnTo>
                  <a:pt x="2120205" y="489135"/>
                </a:lnTo>
                <a:close/>
              </a:path>
              <a:path extrusionOk="0" h="890270" w="3638550">
                <a:moveTo>
                  <a:pt x="2279102" y="213968"/>
                </a:moveTo>
                <a:lnTo>
                  <a:pt x="2162225" y="213968"/>
                </a:lnTo>
                <a:lnTo>
                  <a:pt x="1963907" y="424714"/>
                </a:lnTo>
                <a:lnTo>
                  <a:pt x="2070658" y="424714"/>
                </a:lnTo>
                <a:lnTo>
                  <a:pt x="2279102" y="213968"/>
                </a:lnTo>
                <a:close/>
              </a:path>
              <a:path extrusionOk="0" h="890270" w="3638550">
                <a:moveTo>
                  <a:pt x="2436018" y="0"/>
                </a:moveTo>
                <a:lnTo>
                  <a:pt x="2411680" y="4925"/>
                </a:lnTo>
                <a:lnTo>
                  <a:pt x="2391784" y="18348"/>
                </a:lnTo>
                <a:lnTo>
                  <a:pt x="2378359" y="38242"/>
                </a:lnTo>
                <a:lnTo>
                  <a:pt x="2373434" y="62579"/>
                </a:lnTo>
                <a:lnTo>
                  <a:pt x="2378359" y="86650"/>
                </a:lnTo>
                <a:lnTo>
                  <a:pt x="2391784" y="106408"/>
                </a:lnTo>
                <a:lnTo>
                  <a:pt x="2411680" y="119781"/>
                </a:lnTo>
                <a:lnTo>
                  <a:pt x="2436018" y="124699"/>
                </a:lnTo>
                <a:lnTo>
                  <a:pt x="2460161" y="119781"/>
                </a:lnTo>
                <a:lnTo>
                  <a:pt x="2480074" y="106408"/>
                </a:lnTo>
                <a:lnTo>
                  <a:pt x="2493603" y="86650"/>
                </a:lnTo>
                <a:lnTo>
                  <a:pt x="2498592" y="62579"/>
                </a:lnTo>
                <a:lnTo>
                  <a:pt x="2493603" y="38242"/>
                </a:lnTo>
                <a:lnTo>
                  <a:pt x="2480074" y="18348"/>
                </a:lnTo>
                <a:lnTo>
                  <a:pt x="2460161" y="4925"/>
                </a:lnTo>
                <a:lnTo>
                  <a:pt x="2436018" y="0"/>
                </a:lnTo>
                <a:close/>
              </a:path>
              <a:path extrusionOk="0" h="890270" w="3638550">
                <a:moveTo>
                  <a:pt x="2485252" y="213968"/>
                </a:moveTo>
                <a:lnTo>
                  <a:pt x="2385863" y="213968"/>
                </a:lnTo>
                <a:lnTo>
                  <a:pt x="2385863" y="713686"/>
                </a:lnTo>
                <a:lnTo>
                  <a:pt x="2485252" y="713686"/>
                </a:lnTo>
                <a:lnTo>
                  <a:pt x="2485252" y="213968"/>
                </a:lnTo>
                <a:close/>
              </a:path>
              <a:path extrusionOk="0" h="890270" w="3638550">
                <a:moveTo>
                  <a:pt x="2730512" y="213968"/>
                </a:moveTo>
                <a:lnTo>
                  <a:pt x="2630651" y="213968"/>
                </a:lnTo>
                <a:lnTo>
                  <a:pt x="2630651" y="713686"/>
                </a:lnTo>
                <a:lnTo>
                  <a:pt x="2730512" y="713686"/>
                </a:lnTo>
                <a:lnTo>
                  <a:pt x="2730512" y="420573"/>
                </a:lnTo>
                <a:lnTo>
                  <a:pt x="2738772" y="366182"/>
                </a:lnTo>
                <a:lnTo>
                  <a:pt x="2762432" y="325035"/>
                </a:lnTo>
                <a:lnTo>
                  <a:pt x="2799812" y="298986"/>
                </a:lnTo>
                <a:lnTo>
                  <a:pt x="2849231" y="289891"/>
                </a:lnTo>
                <a:lnTo>
                  <a:pt x="2730512" y="289891"/>
                </a:lnTo>
                <a:lnTo>
                  <a:pt x="2730512" y="213968"/>
                </a:lnTo>
                <a:close/>
              </a:path>
              <a:path extrusionOk="0" h="890270" w="3638550">
                <a:moveTo>
                  <a:pt x="2882821" y="204304"/>
                </a:moveTo>
                <a:lnTo>
                  <a:pt x="2832928" y="210171"/>
                </a:lnTo>
                <a:lnTo>
                  <a:pt x="2792226" y="227082"/>
                </a:lnTo>
                <a:lnTo>
                  <a:pt x="2760584" y="254000"/>
                </a:lnTo>
                <a:lnTo>
                  <a:pt x="2737873" y="289891"/>
                </a:lnTo>
                <a:lnTo>
                  <a:pt x="2849231" y="289891"/>
                </a:lnTo>
                <a:lnTo>
                  <a:pt x="2896919" y="297584"/>
                </a:lnTo>
                <a:lnTo>
                  <a:pt x="2930502" y="320721"/>
                </a:lnTo>
                <a:lnTo>
                  <a:pt x="2950367" y="359388"/>
                </a:lnTo>
                <a:lnTo>
                  <a:pt x="2956903" y="413671"/>
                </a:lnTo>
                <a:lnTo>
                  <a:pt x="2956903" y="713686"/>
                </a:lnTo>
                <a:lnTo>
                  <a:pt x="3056293" y="713686"/>
                </a:lnTo>
                <a:lnTo>
                  <a:pt x="3056293" y="390203"/>
                </a:lnTo>
                <a:lnTo>
                  <a:pt x="3051207" y="335052"/>
                </a:lnTo>
                <a:lnTo>
                  <a:pt x="3036165" y="289039"/>
                </a:lnTo>
                <a:lnTo>
                  <a:pt x="3011485" y="252562"/>
                </a:lnTo>
                <a:lnTo>
                  <a:pt x="2977488" y="226016"/>
                </a:lnTo>
                <a:lnTo>
                  <a:pt x="2934493" y="209798"/>
                </a:lnTo>
                <a:lnTo>
                  <a:pt x="2882821" y="204304"/>
                </a:lnTo>
                <a:close/>
              </a:path>
              <a:path extrusionOk="0" h="890270" w="3638550">
                <a:moveTo>
                  <a:pt x="3291427" y="750038"/>
                </a:moveTo>
                <a:lnTo>
                  <a:pt x="3190655" y="750038"/>
                </a:lnTo>
                <a:lnTo>
                  <a:pt x="3189733" y="750958"/>
                </a:lnTo>
                <a:lnTo>
                  <a:pt x="3201158" y="790171"/>
                </a:lnTo>
                <a:lnTo>
                  <a:pt x="3223138" y="824002"/>
                </a:lnTo>
                <a:lnTo>
                  <a:pt x="3255190" y="851672"/>
                </a:lnTo>
                <a:lnTo>
                  <a:pt x="3296827" y="872402"/>
                </a:lnTo>
                <a:lnTo>
                  <a:pt x="3347566" y="885412"/>
                </a:lnTo>
                <a:lnTo>
                  <a:pt x="3406921" y="889922"/>
                </a:lnTo>
                <a:lnTo>
                  <a:pt x="3464366" y="885564"/>
                </a:lnTo>
                <a:lnTo>
                  <a:pt x="3514786" y="872858"/>
                </a:lnTo>
                <a:lnTo>
                  <a:pt x="3557519" y="852361"/>
                </a:lnTo>
                <a:lnTo>
                  <a:pt x="3591905" y="824627"/>
                </a:lnTo>
                <a:lnTo>
                  <a:pt x="3602797" y="809857"/>
                </a:lnTo>
                <a:lnTo>
                  <a:pt x="3408303" y="809857"/>
                </a:lnTo>
                <a:lnTo>
                  <a:pt x="3362741" y="805507"/>
                </a:lnTo>
                <a:lnTo>
                  <a:pt x="3327835" y="793349"/>
                </a:lnTo>
                <a:lnTo>
                  <a:pt x="3304059" y="774720"/>
                </a:lnTo>
                <a:lnTo>
                  <a:pt x="3291427" y="750038"/>
                </a:lnTo>
                <a:close/>
              </a:path>
              <a:path extrusionOk="0" h="890270" w="3638550">
                <a:moveTo>
                  <a:pt x="3638380" y="604631"/>
                </a:moveTo>
                <a:lnTo>
                  <a:pt x="3539440" y="604631"/>
                </a:lnTo>
                <a:lnTo>
                  <a:pt x="3539350" y="703563"/>
                </a:lnTo>
                <a:lnTo>
                  <a:pt x="3530532" y="748514"/>
                </a:lnTo>
                <a:lnTo>
                  <a:pt x="3504758" y="782018"/>
                </a:lnTo>
                <a:lnTo>
                  <a:pt x="3463540" y="802753"/>
                </a:lnTo>
                <a:lnTo>
                  <a:pt x="3408303" y="809857"/>
                </a:lnTo>
                <a:lnTo>
                  <a:pt x="3602797" y="809857"/>
                </a:lnTo>
                <a:lnTo>
                  <a:pt x="3617300" y="790171"/>
                </a:lnTo>
                <a:lnTo>
                  <a:pt x="3632996" y="749673"/>
                </a:lnTo>
                <a:lnTo>
                  <a:pt x="3638380" y="703563"/>
                </a:lnTo>
                <a:lnTo>
                  <a:pt x="3638380" y="604631"/>
                </a:lnTo>
                <a:close/>
              </a:path>
              <a:path extrusionOk="0" h="890270" w="3638550">
                <a:moveTo>
                  <a:pt x="3379770" y="205225"/>
                </a:moveTo>
                <a:lnTo>
                  <a:pt x="3333519" y="209833"/>
                </a:lnTo>
                <a:lnTo>
                  <a:pt x="3292316" y="223199"/>
                </a:lnTo>
                <a:lnTo>
                  <a:pt x="3256504" y="244632"/>
                </a:lnTo>
                <a:lnTo>
                  <a:pt x="3226429" y="273441"/>
                </a:lnTo>
                <a:lnTo>
                  <a:pt x="3202436" y="308937"/>
                </a:lnTo>
                <a:lnTo>
                  <a:pt x="3184871" y="350430"/>
                </a:lnTo>
                <a:lnTo>
                  <a:pt x="3174078" y="397228"/>
                </a:lnTo>
                <a:lnTo>
                  <a:pt x="3170437" y="448182"/>
                </a:lnTo>
                <a:lnTo>
                  <a:pt x="3170404" y="449563"/>
                </a:lnTo>
                <a:lnTo>
                  <a:pt x="3174056" y="500290"/>
                </a:lnTo>
                <a:lnTo>
                  <a:pt x="3184777" y="546423"/>
                </a:lnTo>
                <a:lnTo>
                  <a:pt x="3202218" y="587293"/>
                </a:lnTo>
                <a:lnTo>
                  <a:pt x="3226027" y="622232"/>
                </a:lnTo>
                <a:lnTo>
                  <a:pt x="3255854" y="650571"/>
                </a:lnTo>
                <a:lnTo>
                  <a:pt x="3291348" y="671640"/>
                </a:lnTo>
                <a:lnTo>
                  <a:pt x="3332160" y="684773"/>
                </a:lnTo>
                <a:lnTo>
                  <a:pt x="3377937" y="689299"/>
                </a:lnTo>
                <a:lnTo>
                  <a:pt x="3426677" y="683705"/>
                </a:lnTo>
                <a:lnTo>
                  <a:pt x="3469332" y="667326"/>
                </a:lnTo>
                <a:lnTo>
                  <a:pt x="3504826" y="640767"/>
                </a:lnTo>
                <a:lnTo>
                  <a:pt x="3530343" y="606933"/>
                </a:lnTo>
                <a:lnTo>
                  <a:pt x="3405538" y="606933"/>
                </a:lnTo>
                <a:lnTo>
                  <a:pt x="3359023" y="599442"/>
                </a:lnTo>
                <a:lnTo>
                  <a:pt x="3321958" y="578146"/>
                </a:lnTo>
                <a:lnTo>
                  <a:pt x="3294853" y="544813"/>
                </a:lnTo>
                <a:lnTo>
                  <a:pt x="3278217" y="501209"/>
                </a:lnTo>
                <a:lnTo>
                  <a:pt x="3272608" y="449563"/>
                </a:lnTo>
                <a:lnTo>
                  <a:pt x="3272558" y="448182"/>
                </a:lnTo>
                <a:lnTo>
                  <a:pt x="3278217" y="396027"/>
                </a:lnTo>
                <a:lnTo>
                  <a:pt x="3294853" y="352309"/>
                </a:lnTo>
                <a:lnTo>
                  <a:pt x="3321958" y="318840"/>
                </a:lnTo>
                <a:lnTo>
                  <a:pt x="3359023" y="297430"/>
                </a:lnTo>
                <a:lnTo>
                  <a:pt x="3405538" y="289891"/>
                </a:lnTo>
                <a:lnTo>
                  <a:pt x="3528838" y="289891"/>
                </a:lnTo>
                <a:lnTo>
                  <a:pt x="3506667" y="258026"/>
                </a:lnTo>
                <a:lnTo>
                  <a:pt x="3471746" y="229497"/>
                </a:lnTo>
                <a:lnTo>
                  <a:pt x="3429144" y="211494"/>
                </a:lnTo>
                <a:lnTo>
                  <a:pt x="3379770" y="205225"/>
                </a:lnTo>
                <a:close/>
              </a:path>
              <a:path extrusionOk="0" h="890270" w="3638550">
                <a:moveTo>
                  <a:pt x="3528838" y="289891"/>
                </a:moveTo>
                <a:lnTo>
                  <a:pt x="3405538" y="289891"/>
                </a:lnTo>
                <a:lnTo>
                  <a:pt x="3451991" y="297430"/>
                </a:lnTo>
                <a:lnTo>
                  <a:pt x="3489698" y="318840"/>
                </a:lnTo>
                <a:lnTo>
                  <a:pt x="3517752" y="352309"/>
                </a:lnTo>
                <a:lnTo>
                  <a:pt x="3535249" y="396027"/>
                </a:lnTo>
                <a:lnTo>
                  <a:pt x="3541283" y="448182"/>
                </a:lnTo>
                <a:lnTo>
                  <a:pt x="3541230" y="449563"/>
                </a:lnTo>
                <a:lnTo>
                  <a:pt x="3535294" y="501386"/>
                </a:lnTo>
                <a:lnTo>
                  <a:pt x="3517885" y="545011"/>
                </a:lnTo>
                <a:lnTo>
                  <a:pt x="3489897" y="578278"/>
                </a:lnTo>
                <a:lnTo>
                  <a:pt x="3452168" y="599486"/>
                </a:lnTo>
                <a:lnTo>
                  <a:pt x="3405538" y="606933"/>
                </a:lnTo>
                <a:lnTo>
                  <a:pt x="3530343" y="606933"/>
                </a:lnTo>
                <a:lnTo>
                  <a:pt x="3532079" y="604631"/>
                </a:lnTo>
                <a:lnTo>
                  <a:pt x="3638380" y="604631"/>
                </a:lnTo>
                <a:lnTo>
                  <a:pt x="3638380" y="295873"/>
                </a:lnTo>
                <a:lnTo>
                  <a:pt x="3533001" y="295873"/>
                </a:lnTo>
                <a:lnTo>
                  <a:pt x="3528838" y="289891"/>
                </a:lnTo>
                <a:close/>
              </a:path>
              <a:path extrusionOk="0" h="890270" w="3638550">
                <a:moveTo>
                  <a:pt x="3638380" y="213968"/>
                </a:moveTo>
                <a:lnTo>
                  <a:pt x="3538990" y="213968"/>
                </a:lnTo>
                <a:lnTo>
                  <a:pt x="3538990" y="295873"/>
                </a:lnTo>
                <a:lnTo>
                  <a:pt x="3638380" y="295873"/>
                </a:lnTo>
                <a:lnTo>
                  <a:pt x="3638380" y="21396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1" name="Google Shape;321;p22"/>
          <p:cNvSpPr/>
          <p:nvPr/>
        </p:nvSpPr>
        <p:spPr>
          <a:xfrm>
            <a:off x="7433960" y="7139073"/>
            <a:ext cx="572135" cy="356235"/>
          </a:xfrm>
          <a:custGeom>
            <a:rect b="b" l="l" r="r" t="t"/>
            <a:pathLst>
              <a:path extrusionOk="0" h="356234" w="572134">
                <a:moveTo>
                  <a:pt x="125353" y="0"/>
                </a:moveTo>
                <a:lnTo>
                  <a:pt x="82243" y="7968"/>
                </a:lnTo>
                <a:lnTo>
                  <a:pt x="47396" y="31007"/>
                </a:lnTo>
                <a:lnTo>
                  <a:pt x="21569" y="67818"/>
                </a:lnTo>
                <a:lnTo>
                  <a:pt x="5518" y="117104"/>
                </a:lnTo>
                <a:lnTo>
                  <a:pt x="0" y="177565"/>
                </a:lnTo>
                <a:lnTo>
                  <a:pt x="0" y="178036"/>
                </a:lnTo>
                <a:lnTo>
                  <a:pt x="5518" y="238522"/>
                </a:lnTo>
                <a:lnTo>
                  <a:pt x="21569" y="287865"/>
                </a:lnTo>
                <a:lnTo>
                  <a:pt x="47396" y="324746"/>
                </a:lnTo>
                <a:lnTo>
                  <a:pt x="82243" y="347843"/>
                </a:lnTo>
                <a:lnTo>
                  <a:pt x="125353" y="355836"/>
                </a:lnTo>
                <a:lnTo>
                  <a:pt x="168374" y="347843"/>
                </a:lnTo>
                <a:lnTo>
                  <a:pt x="203210" y="324746"/>
                </a:lnTo>
                <a:lnTo>
                  <a:pt x="212083" y="312092"/>
                </a:lnTo>
                <a:lnTo>
                  <a:pt x="125353" y="312092"/>
                </a:lnTo>
                <a:lnTo>
                  <a:pt x="94823" y="302820"/>
                </a:lnTo>
                <a:lnTo>
                  <a:pt x="72143" y="276196"/>
                </a:lnTo>
                <a:lnTo>
                  <a:pt x="58017" y="234006"/>
                </a:lnTo>
                <a:lnTo>
                  <a:pt x="53152" y="178036"/>
                </a:lnTo>
                <a:lnTo>
                  <a:pt x="53152" y="177565"/>
                </a:lnTo>
                <a:lnTo>
                  <a:pt x="58017" y="121668"/>
                </a:lnTo>
                <a:lnTo>
                  <a:pt x="72143" y="79639"/>
                </a:lnTo>
                <a:lnTo>
                  <a:pt x="94823" y="53177"/>
                </a:lnTo>
                <a:lnTo>
                  <a:pt x="125353" y="43979"/>
                </a:lnTo>
                <a:lnTo>
                  <a:pt x="212323" y="43979"/>
                </a:lnTo>
                <a:lnTo>
                  <a:pt x="203210" y="31007"/>
                </a:lnTo>
                <a:lnTo>
                  <a:pt x="168374" y="7968"/>
                </a:lnTo>
                <a:lnTo>
                  <a:pt x="125353" y="0"/>
                </a:lnTo>
                <a:close/>
              </a:path>
              <a:path extrusionOk="0" h="356234" w="572134">
                <a:moveTo>
                  <a:pt x="212323" y="43979"/>
                </a:moveTo>
                <a:lnTo>
                  <a:pt x="125353" y="43979"/>
                </a:lnTo>
                <a:lnTo>
                  <a:pt x="155784" y="53177"/>
                </a:lnTo>
                <a:lnTo>
                  <a:pt x="178476" y="79639"/>
                </a:lnTo>
                <a:lnTo>
                  <a:pt x="192657" y="121668"/>
                </a:lnTo>
                <a:lnTo>
                  <a:pt x="197555" y="177565"/>
                </a:lnTo>
                <a:lnTo>
                  <a:pt x="197555" y="178036"/>
                </a:lnTo>
                <a:lnTo>
                  <a:pt x="192657" y="234006"/>
                </a:lnTo>
                <a:lnTo>
                  <a:pt x="178476" y="276196"/>
                </a:lnTo>
                <a:lnTo>
                  <a:pt x="155784" y="302820"/>
                </a:lnTo>
                <a:lnTo>
                  <a:pt x="125353" y="312092"/>
                </a:lnTo>
                <a:lnTo>
                  <a:pt x="212083" y="312092"/>
                </a:lnTo>
                <a:lnTo>
                  <a:pt x="229071" y="287865"/>
                </a:lnTo>
                <a:lnTo>
                  <a:pt x="245167" y="238522"/>
                </a:lnTo>
                <a:lnTo>
                  <a:pt x="250708" y="178036"/>
                </a:lnTo>
                <a:lnTo>
                  <a:pt x="250708" y="177565"/>
                </a:lnTo>
                <a:lnTo>
                  <a:pt x="245167" y="117104"/>
                </a:lnTo>
                <a:lnTo>
                  <a:pt x="229071" y="67818"/>
                </a:lnTo>
                <a:lnTo>
                  <a:pt x="212323" y="43979"/>
                </a:lnTo>
                <a:close/>
              </a:path>
              <a:path extrusionOk="0" h="356234" w="572134">
                <a:moveTo>
                  <a:pt x="524935" y="280106"/>
                </a:moveTo>
                <a:lnTo>
                  <a:pt x="474134" y="280106"/>
                </a:lnTo>
                <a:lnTo>
                  <a:pt x="474134" y="347605"/>
                </a:lnTo>
                <a:lnTo>
                  <a:pt x="524935" y="347605"/>
                </a:lnTo>
                <a:lnTo>
                  <a:pt x="524935" y="280106"/>
                </a:lnTo>
                <a:close/>
              </a:path>
              <a:path extrusionOk="0" h="356234" w="572134">
                <a:moveTo>
                  <a:pt x="524935" y="8232"/>
                </a:moveTo>
                <a:lnTo>
                  <a:pt x="449910" y="8232"/>
                </a:lnTo>
                <a:lnTo>
                  <a:pt x="421528" y="51502"/>
                </a:lnTo>
                <a:lnTo>
                  <a:pt x="392807" y="96500"/>
                </a:lnTo>
                <a:lnTo>
                  <a:pt x="364143" y="142581"/>
                </a:lnTo>
                <a:lnTo>
                  <a:pt x="335930" y="189103"/>
                </a:lnTo>
                <a:lnTo>
                  <a:pt x="308564" y="235421"/>
                </a:lnTo>
                <a:lnTo>
                  <a:pt x="308564" y="280106"/>
                </a:lnTo>
                <a:lnTo>
                  <a:pt x="571737" y="280106"/>
                </a:lnTo>
                <a:lnTo>
                  <a:pt x="571737" y="236362"/>
                </a:lnTo>
                <a:lnTo>
                  <a:pt x="359128" y="236362"/>
                </a:lnTo>
                <a:lnTo>
                  <a:pt x="359128" y="233069"/>
                </a:lnTo>
                <a:lnTo>
                  <a:pt x="386289" y="187487"/>
                </a:lnTo>
                <a:lnTo>
                  <a:pt x="414838" y="141112"/>
                </a:lnTo>
                <a:lnTo>
                  <a:pt x="443696" y="95618"/>
                </a:lnTo>
                <a:lnTo>
                  <a:pt x="471783" y="52682"/>
                </a:lnTo>
                <a:lnTo>
                  <a:pt x="524935" y="52682"/>
                </a:lnTo>
                <a:lnTo>
                  <a:pt x="524935" y="8232"/>
                </a:lnTo>
                <a:close/>
              </a:path>
              <a:path extrusionOk="0" h="356234" w="572134">
                <a:moveTo>
                  <a:pt x="524935" y="52682"/>
                </a:moveTo>
                <a:lnTo>
                  <a:pt x="474840" y="52682"/>
                </a:lnTo>
                <a:lnTo>
                  <a:pt x="474840" y="236362"/>
                </a:lnTo>
                <a:lnTo>
                  <a:pt x="571737" y="236362"/>
                </a:lnTo>
                <a:lnTo>
                  <a:pt x="571737" y="235421"/>
                </a:lnTo>
                <a:lnTo>
                  <a:pt x="524935" y="235421"/>
                </a:lnTo>
                <a:lnTo>
                  <a:pt x="524935" y="5268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3"/>
          <p:cNvSpPr/>
          <p:nvPr/>
        </p:nvSpPr>
        <p:spPr>
          <a:xfrm>
            <a:off x="0" y="0"/>
            <a:ext cx="20104100" cy="11308715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DF8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7" name="Google Shape;327;p23"/>
          <p:cNvSpPr/>
          <p:nvPr/>
        </p:nvSpPr>
        <p:spPr>
          <a:xfrm>
            <a:off x="1340723" y="720650"/>
            <a:ext cx="970280" cy="237490"/>
          </a:xfrm>
          <a:custGeom>
            <a:rect b="b" l="l" r="r" t="t"/>
            <a:pathLst>
              <a:path extrusionOk="0" h="237490" w="970280">
                <a:moveTo>
                  <a:pt x="28590" y="13251"/>
                </a:moveTo>
                <a:lnTo>
                  <a:pt x="0" y="13251"/>
                </a:lnTo>
                <a:lnTo>
                  <a:pt x="47732" y="190316"/>
                </a:lnTo>
                <a:lnTo>
                  <a:pt x="73746" y="190316"/>
                </a:lnTo>
                <a:lnTo>
                  <a:pt x="85025" y="150927"/>
                </a:lnTo>
                <a:lnTo>
                  <a:pt x="61107" y="150927"/>
                </a:lnTo>
                <a:lnTo>
                  <a:pt x="28590" y="13251"/>
                </a:lnTo>
                <a:close/>
              </a:path>
              <a:path extrusionOk="0" h="237490" w="970280">
                <a:moveTo>
                  <a:pt x="137344" y="57916"/>
                </a:moveTo>
                <a:lnTo>
                  <a:pt x="113380" y="57916"/>
                </a:lnTo>
                <a:lnTo>
                  <a:pt x="151418" y="190316"/>
                </a:lnTo>
                <a:lnTo>
                  <a:pt x="177310" y="190316"/>
                </a:lnTo>
                <a:lnTo>
                  <a:pt x="187955" y="150927"/>
                </a:lnTo>
                <a:lnTo>
                  <a:pt x="162462" y="150927"/>
                </a:lnTo>
                <a:lnTo>
                  <a:pt x="137344" y="57916"/>
                </a:lnTo>
                <a:close/>
              </a:path>
              <a:path extrusionOk="0" h="237490" w="970280">
                <a:moveTo>
                  <a:pt x="125282" y="13251"/>
                </a:moveTo>
                <a:lnTo>
                  <a:pt x="99759" y="13251"/>
                </a:lnTo>
                <a:lnTo>
                  <a:pt x="62825" y="150927"/>
                </a:lnTo>
                <a:lnTo>
                  <a:pt x="85025" y="150927"/>
                </a:lnTo>
                <a:lnTo>
                  <a:pt x="111661" y="57916"/>
                </a:lnTo>
                <a:lnTo>
                  <a:pt x="137344" y="57916"/>
                </a:lnTo>
                <a:lnTo>
                  <a:pt x="125282" y="13251"/>
                </a:lnTo>
                <a:close/>
              </a:path>
              <a:path extrusionOk="0" h="237490" w="970280">
                <a:moveTo>
                  <a:pt x="225165" y="13251"/>
                </a:moveTo>
                <a:lnTo>
                  <a:pt x="196574" y="13251"/>
                </a:lnTo>
                <a:lnTo>
                  <a:pt x="164180" y="150927"/>
                </a:lnTo>
                <a:lnTo>
                  <a:pt x="187955" y="150927"/>
                </a:lnTo>
                <a:lnTo>
                  <a:pt x="225165" y="13251"/>
                </a:lnTo>
                <a:close/>
              </a:path>
              <a:path extrusionOk="0" h="237490" w="970280">
                <a:moveTo>
                  <a:pt x="298543" y="54481"/>
                </a:moveTo>
                <a:lnTo>
                  <a:pt x="272226" y="59253"/>
                </a:lnTo>
                <a:lnTo>
                  <a:pt x="252375" y="72963"/>
                </a:lnTo>
                <a:lnTo>
                  <a:pt x="239840" y="94703"/>
                </a:lnTo>
                <a:lnTo>
                  <a:pt x="235472" y="123564"/>
                </a:lnTo>
                <a:lnTo>
                  <a:pt x="235472" y="123809"/>
                </a:lnTo>
                <a:lnTo>
                  <a:pt x="239822" y="152722"/>
                </a:lnTo>
                <a:lnTo>
                  <a:pt x="252329" y="174456"/>
                </a:lnTo>
                <a:lnTo>
                  <a:pt x="272174" y="188138"/>
                </a:lnTo>
                <a:lnTo>
                  <a:pt x="298543" y="192892"/>
                </a:lnTo>
                <a:lnTo>
                  <a:pt x="324840" y="188138"/>
                </a:lnTo>
                <a:lnTo>
                  <a:pt x="344649" y="174456"/>
                </a:lnTo>
                <a:lnTo>
                  <a:pt x="346818" y="170683"/>
                </a:lnTo>
                <a:lnTo>
                  <a:pt x="298543" y="170683"/>
                </a:lnTo>
                <a:lnTo>
                  <a:pt x="283243" y="167500"/>
                </a:lnTo>
                <a:lnTo>
                  <a:pt x="272023" y="158335"/>
                </a:lnTo>
                <a:lnTo>
                  <a:pt x="265084" y="143609"/>
                </a:lnTo>
                <a:lnTo>
                  <a:pt x="262712" y="123809"/>
                </a:lnTo>
                <a:lnTo>
                  <a:pt x="262712" y="123564"/>
                </a:lnTo>
                <a:lnTo>
                  <a:pt x="265084" y="103764"/>
                </a:lnTo>
                <a:lnTo>
                  <a:pt x="272023" y="89037"/>
                </a:lnTo>
                <a:lnTo>
                  <a:pt x="283264" y="79856"/>
                </a:lnTo>
                <a:lnTo>
                  <a:pt x="298543" y="76690"/>
                </a:lnTo>
                <a:lnTo>
                  <a:pt x="346777" y="76690"/>
                </a:lnTo>
                <a:lnTo>
                  <a:pt x="344603" y="72917"/>
                </a:lnTo>
                <a:lnTo>
                  <a:pt x="324788" y="59235"/>
                </a:lnTo>
                <a:lnTo>
                  <a:pt x="298543" y="54481"/>
                </a:lnTo>
                <a:close/>
              </a:path>
              <a:path extrusionOk="0" h="237490" w="970280">
                <a:moveTo>
                  <a:pt x="346777" y="76690"/>
                </a:moveTo>
                <a:lnTo>
                  <a:pt x="298543" y="76690"/>
                </a:lnTo>
                <a:lnTo>
                  <a:pt x="313770" y="79856"/>
                </a:lnTo>
                <a:lnTo>
                  <a:pt x="325016" y="89037"/>
                </a:lnTo>
                <a:lnTo>
                  <a:pt x="331984" y="103764"/>
                </a:lnTo>
                <a:lnTo>
                  <a:pt x="334373" y="123564"/>
                </a:lnTo>
                <a:lnTo>
                  <a:pt x="334373" y="123809"/>
                </a:lnTo>
                <a:lnTo>
                  <a:pt x="331984" y="143557"/>
                </a:lnTo>
                <a:lnTo>
                  <a:pt x="325016" y="158289"/>
                </a:lnTo>
                <a:lnTo>
                  <a:pt x="313770" y="167500"/>
                </a:lnTo>
                <a:lnTo>
                  <a:pt x="298543" y="170683"/>
                </a:lnTo>
                <a:lnTo>
                  <a:pt x="346818" y="170683"/>
                </a:lnTo>
                <a:lnTo>
                  <a:pt x="357142" y="152722"/>
                </a:lnTo>
                <a:lnTo>
                  <a:pt x="361490" y="123809"/>
                </a:lnTo>
                <a:lnTo>
                  <a:pt x="361490" y="123564"/>
                </a:lnTo>
                <a:lnTo>
                  <a:pt x="357125" y="94651"/>
                </a:lnTo>
                <a:lnTo>
                  <a:pt x="346777" y="76690"/>
                </a:lnTo>
                <a:close/>
              </a:path>
              <a:path extrusionOk="0" h="237490" w="970280">
                <a:moveTo>
                  <a:pt x="419898" y="57057"/>
                </a:moveTo>
                <a:lnTo>
                  <a:pt x="393272" y="57057"/>
                </a:lnTo>
                <a:lnTo>
                  <a:pt x="393272" y="190316"/>
                </a:lnTo>
                <a:lnTo>
                  <a:pt x="419898" y="190316"/>
                </a:lnTo>
                <a:lnTo>
                  <a:pt x="419898" y="110680"/>
                </a:lnTo>
                <a:lnTo>
                  <a:pt x="422383" y="97586"/>
                </a:lnTo>
                <a:lnTo>
                  <a:pt x="429377" y="87565"/>
                </a:lnTo>
                <a:lnTo>
                  <a:pt x="440191" y="81155"/>
                </a:lnTo>
                <a:lnTo>
                  <a:pt x="454134" y="78899"/>
                </a:lnTo>
                <a:lnTo>
                  <a:pt x="468490" y="78899"/>
                </a:lnTo>
                <a:lnTo>
                  <a:pt x="468490" y="77180"/>
                </a:lnTo>
                <a:lnTo>
                  <a:pt x="419898" y="77180"/>
                </a:lnTo>
                <a:lnTo>
                  <a:pt x="419898" y="57057"/>
                </a:lnTo>
                <a:close/>
              </a:path>
              <a:path extrusionOk="0" h="237490" w="970280">
                <a:moveTo>
                  <a:pt x="468490" y="78899"/>
                </a:moveTo>
                <a:lnTo>
                  <a:pt x="459164" y="78899"/>
                </a:lnTo>
                <a:lnTo>
                  <a:pt x="463704" y="79512"/>
                </a:lnTo>
                <a:lnTo>
                  <a:pt x="468490" y="80494"/>
                </a:lnTo>
                <a:lnTo>
                  <a:pt x="468490" y="78899"/>
                </a:lnTo>
                <a:close/>
              </a:path>
              <a:path extrusionOk="0" h="237490" w="970280">
                <a:moveTo>
                  <a:pt x="461127" y="54726"/>
                </a:moveTo>
                <a:lnTo>
                  <a:pt x="456833" y="54726"/>
                </a:lnTo>
                <a:lnTo>
                  <a:pt x="444536" y="56250"/>
                </a:lnTo>
                <a:lnTo>
                  <a:pt x="434470" y="60662"/>
                </a:lnTo>
                <a:lnTo>
                  <a:pt x="426843" y="67719"/>
                </a:lnTo>
                <a:lnTo>
                  <a:pt x="421861" y="77180"/>
                </a:lnTo>
                <a:lnTo>
                  <a:pt x="468490" y="77180"/>
                </a:lnTo>
                <a:lnTo>
                  <a:pt x="468490" y="55953"/>
                </a:lnTo>
                <a:lnTo>
                  <a:pt x="465790" y="55339"/>
                </a:lnTo>
                <a:lnTo>
                  <a:pt x="461127" y="54726"/>
                </a:lnTo>
                <a:close/>
              </a:path>
              <a:path extrusionOk="0" h="237490" w="970280">
                <a:moveTo>
                  <a:pt x="521744" y="4785"/>
                </a:moveTo>
                <a:lnTo>
                  <a:pt x="495117" y="4785"/>
                </a:lnTo>
                <a:lnTo>
                  <a:pt x="495117" y="190316"/>
                </a:lnTo>
                <a:lnTo>
                  <a:pt x="521744" y="190316"/>
                </a:lnTo>
                <a:lnTo>
                  <a:pt x="521744" y="141847"/>
                </a:lnTo>
                <a:lnTo>
                  <a:pt x="533155" y="130435"/>
                </a:lnTo>
                <a:lnTo>
                  <a:pt x="565387" y="130435"/>
                </a:lnTo>
                <a:lnTo>
                  <a:pt x="552175" y="113256"/>
                </a:lnTo>
                <a:lnTo>
                  <a:pt x="521744" y="113256"/>
                </a:lnTo>
                <a:lnTo>
                  <a:pt x="521744" y="4785"/>
                </a:lnTo>
                <a:close/>
              </a:path>
              <a:path extrusionOk="0" h="237490" w="970280">
                <a:moveTo>
                  <a:pt x="565387" y="130435"/>
                </a:moveTo>
                <a:lnTo>
                  <a:pt x="533155" y="130435"/>
                </a:lnTo>
                <a:lnTo>
                  <a:pt x="579048" y="190316"/>
                </a:lnTo>
                <a:lnTo>
                  <a:pt x="611442" y="190316"/>
                </a:lnTo>
                <a:lnTo>
                  <a:pt x="565387" y="130435"/>
                </a:lnTo>
                <a:close/>
              </a:path>
              <a:path extrusionOk="0" h="237490" w="970280">
                <a:moveTo>
                  <a:pt x="607760" y="57057"/>
                </a:moveTo>
                <a:lnTo>
                  <a:pt x="576594" y="57057"/>
                </a:lnTo>
                <a:lnTo>
                  <a:pt x="523707" y="113256"/>
                </a:lnTo>
                <a:lnTo>
                  <a:pt x="552175" y="113256"/>
                </a:lnTo>
                <a:lnTo>
                  <a:pt x="607760" y="57057"/>
                </a:lnTo>
                <a:close/>
              </a:path>
              <a:path extrusionOk="0" h="237490" w="970280">
                <a:moveTo>
                  <a:pt x="658683" y="0"/>
                </a:moveTo>
                <a:lnTo>
                  <a:pt x="640400" y="0"/>
                </a:lnTo>
                <a:lnTo>
                  <a:pt x="632916" y="7484"/>
                </a:lnTo>
                <a:lnTo>
                  <a:pt x="632916" y="25767"/>
                </a:lnTo>
                <a:lnTo>
                  <a:pt x="640400" y="33252"/>
                </a:lnTo>
                <a:lnTo>
                  <a:pt x="658683" y="33252"/>
                </a:lnTo>
                <a:lnTo>
                  <a:pt x="666292" y="25767"/>
                </a:lnTo>
                <a:lnTo>
                  <a:pt x="666292" y="7484"/>
                </a:lnTo>
                <a:lnTo>
                  <a:pt x="658683" y="0"/>
                </a:lnTo>
                <a:close/>
              </a:path>
              <a:path extrusionOk="0" h="237490" w="970280">
                <a:moveTo>
                  <a:pt x="662733" y="57057"/>
                </a:moveTo>
                <a:lnTo>
                  <a:pt x="636229" y="57057"/>
                </a:lnTo>
                <a:lnTo>
                  <a:pt x="636229" y="190316"/>
                </a:lnTo>
                <a:lnTo>
                  <a:pt x="662733" y="190316"/>
                </a:lnTo>
                <a:lnTo>
                  <a:pt x="662733" y="57057"/>
                </a:lnTo>
                <a:close/>
              </a:path>
              <a:path extrusionOk="0" h="237490" w="970280">
                <a:moveTo>
                  <a:pt x="728135" y="57057"/>
                </a:moveTo>
                <a:lnTo>
                  <a:pt x="701508" y="57057"/>
                </a:lnTo>
                <a:lnTo>
                  <a:pt x="701508" y="190316"/>
                </a:lnTo>
                <a:lnTo>
                  <a:pt x="728135" y="190316"/>
                </a:lnTo>
                <a:lnTo>
                  <a:pt x="728135" y="112152"/>
                </a:lnTo>
                <a:lnTo>
                  <a:pt x="730338" y="97648"/>
                </a:lnTo>
                <a:lnTo>
                  <a:pt x="736648" y="86675"/>
                </a:lnTo>
                <a:lnTo>
                  <a:pt x="746616" y="79729"/>
                </a:lnTo>
                <a:lnTo>
                  <a:pt x="759793" y="77304"/>
                </a:lnTo>
                <a:lnTo>
                  <a:pt x="728135" y="77304"/>
                </a:lnTo>
                <a:lnTo>
                  <a:pt x="728135" y="57057"/>
                </a:lnTo>
                <a:close/>
              </a:path>
              <a:path extrusionOk="0" h="237490" w="970280">
                <a:moveTo>
                  <a:pt x="768750" y="54481"/>
                </a:moveTo>
                <a:lnTo>
                  <a:pt x="755447" y="56045"/>
                </a:lnTo>
                <a:lnTo>
                  <a:pt x="744593" y="60554"/>
                </a:lnTo>
                <a:lnTo>
                  <a:pt x="736155" y="67733"/>
                </a:lnTo>
                <a:lnTo>
                  <a:pt x="730098" y="77304"/>
                </a:lnTo>
                <a:lnTo>
                  <a:pt x="759793" y="77304"/>
                </a:lnTo>
                <a:lnTo>
                  <a:pt x="772510" y="79355"/>
                </a:lnTo>
                <a:lnTo>
                  <a:pt x="781466" y="85525"/>
                </a:lnTo>
                <a:lnTo>
                  <a:pt x="786764" y="95836"/>
                </a:lnTo>
                <a:lnTo>
                  <a:pt x="788507" y="110311"/>
                </a:lnTo>
                <a:lnTo>
                  <a:pt x="788507" y="190316"/>
                </a:lnTo>
                <a:lnTo>
                  <a:pt x="815011" y="190316"/>
                </a:lnTo>
                <a:lnTo>
                  <a:pt x="815011" y="104054"/>
                </a:lnTo>
                <a:lnTo>
                  <a:pt x="811976" y="82900"/>
                </a:lnTo>
                <a:lnTo>
                  <a:pt x="803062" y="67349"/>
                </a:lnTo>
                <a:lnTo>
                  <a:pt x="788558" y="57757"/>
                </a:lnTo>
                <a:lnTo>
                  <a:pt x="768750" y="54481"/>
                </a:lnTo>
                <a:close/>
              </a:path>
              <a:path extrusionOk="0" h="237490" w="970280">
                <a:moveTo>
                  <a:pt x="877713" y="200009"/>
                </a:moveTo>
                <a:lnTo>
                  <a:pt x="850841" y="200009"/>
                </a:lnTo>
                <a:lnTo>
                  <a:pt x="850595" y="200255"/>
                </a:lnTo>
                <a:lnTo>
                  <a:pt x="856228" y="215415"/>
                </a:lnTo>
                <a:lnTo>
                  <a:pt x="868050" y="227112"/>
                </a:lnTo>
                <a:lnTo>
                  <a:pt x="885624" y="234645"/>
                </a:lnTo>
                <a:lnTo>
                  <a:pt x="908512" y="237312"/>
                </a:lnTo>
                <a:lnTo>
                  <a:pt x="934100" y="233809"/>
                </a:lnTo>
                <a:lnTo>
                  <a:pt x="953545" y="223830"/>
                </a:lnTo>
                <a:lnTo>
                  <a:pt x="959754" y="215961"/>
                </a:lnTo>
                <a:lnTo>
                  <a:pt x="908881" y="215961"/>
                </a:lnTo>
                <a:lnTo>
                  <a:pt x="896731" y="214801"/>
                </a:lnTo>
                <a:lnTo>
                  <a:pt x="887422" y="211559"/>
                </a:lnTo>
                <a:lnTo>
                  <a:pt x="881082" y="206591"/>
                </a:lnTo>
                <a:lnTo>
                  <a:pt x="877713" y="200009"/>
                </a:lnTo>
                <a:close/>
              </a:path>
              <a:path extrusionOk="0" h="237490" w="970280">
                <a:moveTo>
                  <a:pt x="970233" y="161234"/>
                </a:moveTo>
                <a:lnTo>
                  <a:pt x="943852" y="161234"/>
                </a:lnTo>
                <a:lnTo>
                  <a:pt x="943828" y="187616"/>
                </a:lnTo>
                <a:lnTo>
                  <a:pt x="941476" y="199603"/>
                </a:lnTo>
                <a:lnTo>
                  <a:pt x="934603" y="208537"/>
                </a:lnTo>
                <a:lnTo>
                  <a:pt x="923611" y="214067"/>
                </a:lnTo>
                <a:lnTo>
                  <a:pt x="908881" y="215961"/>
                </a:lnTo>
                <a:lnTo>
                  <a:pt x="959754" y="215961"/>
                </a:lnTo>
                <a:lnTo>
                  <a:pt x="965904" y="208167"/>
                </a:lnTo>
                <a:lnTo>
                  <a:pt x="970233" y="187616"/>
                </a:lnTo>
                <a:lnTo>
                  <a:pt x="970233" y="161234"/>
                </a:lnTo>
                <a:close/>
              </a:path>
              <a:path extrusionOk="0" h="237490" w="970280">
                <a:moveTo>
                  <a:pt x="901273" y="54726"/>
                </a:moveTo>
                <a:lnTo>
                  <a:pt x="860381" y="72917"/>
                </a:lnTo>
                <a:lnTo>
                  <a:pt x="845460" y="119514"/>
                </a:lnTo>
                <a:lnTo>
                  <a:pt x="845442" y="119883"/>
                </a:lnTo>
                <a:lnTo>
                  <a:pt x="849275" y="145712"/>
                </a:lnTo>
                <a:lnTo>
                  <a:pt x="860274" y="165928"/>
                </a:lnTo>
                <a:lnTo>
                  <a:pt x="877692" y="179103"/>
                </a:lnTo>
                <a:lnTo>
                  <a:pt x="900782" y="183812"/>
                </a:lnTo>
                <a:lnTo>
                  <a:pt x="913779" y="182321"/>
                </a:lnTo>
                <a:lnTo>
                  <a:pt x="925154" y="177953"/>
                </a:lnTo>
                <a:lnTo>
                  <a:pt x="934620" y="170871"/>
                </a:lnTo>
                <a:lnTo>
                  <a:pt x="941426" y="161848"/>
                </a:lnTo>
                <a:lnTo>
                  <a:pt x="908144" y="161848"/>
                </a:lnTo>
                <a:lnTo>
                  <a:pt x="893027" y="158757"/>
                </a:lnTo>
                <a:lnTo>
                  <a:pt x="881901" y="150099"/>
                </a:lnTo>
                <a:lnTo>
                  <a:pt x="875031" y="136793"/>
                </a:lnTo>
                <a:lnTo>
                  <a:pt x="872699" y="119883"/>
                </a:lnTo>
                <a:lnTo>
                  <a:pt x="872682" y="119514"/>
                </a:lnTo>
                <a:lnTo>
                  <a:pt x="875031" y="102462"/>
                </a:lnTo>
                <a:lnTo>
                  <a:pt x="881901" y="89114"/>
                </a:lnTo>
                <a:lnTo>
                  <a:pt x="893027" y="80414"/>
                </a:lnTo>
                <a:lnTo>
                  <a:pt x="908144" y="77304"/>
                </a:lnTo>
                <a:lnTo>
                  <a:pt x="941024" y="77304"/>
                </a:lnTo>
                <a:lnTo>
                  <a:pt x="935111" y="68806"/>
                </a:lnTo>
                <a:lnTo>
                  <a:pt x="925799" y="61198"/>
                </a:lnTo>
                <a:lnTo>
                  <a:pt x="914439" y="56397"/>
                </a:lnTo>
                <a:lnTo>
                  <a:pt x="901273" y="54726"/>
                </a:lnTo>
                <a:close/>
              </a:path>
              <a:path extrusionOk="0" h="237490" w="970280">
                <a:moveTo>
                  <a:pt x="941024" y="77304"/>
                </a:moveTo>
                <a:lnTo>
                  <a:pt x="908144" y="77304"/>
                </a:lnTo>
                <a:lnTo>
                  <a:pt x="923274" y="80414"/>
                </a:lnTo>
                <a:lnTo>
                  <a:pt x="934664" y="89114"/>
                </a:lnTo>
                <a:lnTo>
                  <a:pt x="941845" y="102462"/>
                </a:lnTo>
                <a:lnTo>
                  <a:pt x="944343" y="119514"/>
                </a:lnTo>
                <a:lnTo>
                  <a:pt x="944325" y="119883"/>
                </a:lnTo>
                <a:lnTo>
                  <a:pt x="941862" y="136845"/>
                </a:lnTo>
                <a:lnTo>
                  <a:pt x="934710" y="150145"/>
                </a:lnTo>
                <a:lnTo>
                  <a:pt x="923325" y="158774"/>
                </a:lnTo>
                <a:lnTo>
                  <a:pt x="908144" y="161848"/>
                </a:lnTo>
                <a:lnTo>
                  <a:pt x="941426" y="161848"/>
                </a:lnTo>
                <a:lnTo>
                  <a:pt x="941888" y="161234"/>
                </a:lnTo>
                <a:lnTo>
                  <a:pt x="970233" y="161234"/>
                </a:lnTo>
                <a:lnTo>
                  <a:pt x="970233" y="78899"/>
                </a:lnTo>
                <a:lnTo>
                  <a:pt x="942133" y="78899"/>
                </a:lnTo>
                <a:lnTo>
                  <a:pt x="941024" y="77304"/>
                </a:lnTo>
                <a:close/>
              </a:path>
              <a:path extrusionOk="0" h="237490" w="970280">
                <a:moveTo>
                  <a:pt x="970233" y="57057"/>
                </a:moveTo>
                <a:lnTo>
                  <a:pt x="943729" y="57057"/>
                </a:lnTo>
                <a:lnTo>
                  <a:pt x="943729" y="78899"/>
                </a:lnTo>
                <a:lnTo>
                  <a:pt x="970233" y="78899"/>
                </a:lnTo>
                <a:lnTo>
                  <a:pt x="970233" y="5705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8" name="Google Shape;328;p23"/>
          <p:cNvSpPr/>
          <p:nvPr/>
        </p:nvSpPr>
        <p:spPr>
          <a:xfrm>
            <a:off x="686333" y="729602"/>
            <a:ext cx="298450" cy="186055"/>
          </a:xfrm>
          <a:custGeom>
            <a:rect b="b" l="l" r="r" t="t"/>
            <a:pathLst>
              <a:path extrusionOk="0" h="186055" w="298450">
                <a:moveTo>
                  <a:pt x="65402" y="0"/>
                </a:moveTo>
                <a:lnTo>
                  <a:pt x="37944" y="6451"/>
                </a:lnTo>
                <a:lnTo>
                  <a:pt x="17378" y="24924"/>
                </a:lnTo>
                <a:lnTo>
                  <a:pt x="4473" y="54096"/>
                </a:lnTo>
                <a:lnTo>
                  <a:pt x="0" y="92642"/>
                </a:lnTo>
                <a:lnTo>
                  <a:pt x="0" y="92888"/>
                </a:lnTo>
                <a:lnTo>
                  <a:pt x="4473" y="131454"/>
                </a:lnTo>
                <a:lnTo>
                  <a:pt x="17378" y="160667"/>
                </a:lnTo>
                <a:lnTo>
                  <a:pt x="37944" y="179183"/>
                </a:lnTo>
                <a:lnTo>
                  <a:pt x="65402" y="185653"/>
                </a:lnTo>
                <a:lnTo>
                  <a:pt x="92807" y="179183"/>
                </a:lnTo>
                <a:lnTo>
                  <a:pt x="110977" y="162830"/>
                </a:lnTo>
                <a:lnTo>
                  <a:pt x="65402" y="162830"/>
                </a:lnTo>
                <a:lnTo>
                  <a:pt x="49473" y="157993"/>
                </a:lnTo>
                <a:lnTo>
                  <a:pt x="37640" y="144102"/>
                </a:lnTo>
                <a:lnTo>
                  <a:pt x="30269" y="122090"/>
                </a:lnTo>
                <a:lnTo>
                  <a:pt x="27731" y="92888"/>
                </a:lnTo>
                <a:lnTo>
                  <a:pt x="27731" y="92642"/>
                </a:lnTo>
                <a:lnTo>
                  <a:pt x="30269" y="63479"/>
                </a:lnTo>
                <a:lnTo>
                  <a:pt x="37640" y="41551"/>
                </a:lnTo>
                <a:lnTo>
                  <a:pt x="49473" y="27745"/>
                </a:lnTo>
                <a:lnTo>
                  <a:pt x="65402" y="22946"/>
                </a:lnTo>
                <a:lnTo>
                  <a:pt x="111176" y="22946"/>
                </a:lnTo>
                <a:lnTo>
                  <a:pt x="92807" y="6451"/>
                </a:lnTo>
                <a:lnTo>
                  <a:pt x="65402" y="0"/>
                </a:lnTo>
                <a:close/>
              </a:path>
              <a:path extrusionOk="0" h="186055" w="298450">
                <a:moveTo>
                  <a:pt x="111176" y="22946"/>
                </a:moveTo>
                <a:lnTo>
                  <a:pt x="65402" y="22946"/>
                </a:lnTo>
                <a:lnTo>
                  <a:pt x="81279" y="27745"/>
                </a:lnTo>
                <a:lnTo>
                  <a:pt x="93118" y="41551"/>
                </a:lnTo>
                <a:lnTo>
                  <a:pt x="100516" y="63479"/>
                </a:lnTo>
                <a:lnTo>
                  <a:pt x="103072" y="92642"/>
                </a:lnTo>
                <a:lnTo>
                  <a:pt x="103072" y="92888"/>
                </a:lnTo>
                <a:lnTo>
                  <a:pt x="100516" y="122090"/>
                </a:lnTo>
                <a:lnTo>
                  <a:pt x="93118" y="144102"/>
                </a:lnTo>
                <a:lnTo>
                  <a:pt x="81279" y="157993"/>
                </a:lnTo>
                <a:lnTo>
                  <a:pt x="65402" y="162830"/>
                </a:lnTo>
                <a:lnTo>
                  <a:pt x="110977" y="162830"/>
                </a:lnTo>
                <a:lnTo>
                  <a:pt x="113380" y="160667"/>
                </a:lnTo>
                <a:lnTo>
                  <a:pt x="126314" y="131454"/>
                </a:lnTo>
                <a:lnTo>
                  <a:pt x="130804" y="92888"/>
                </a:lnTo>
                <a:lnTo>
                  <a:pt x="130804" y="92642"/>
                </a:lnTo>
                <a:lnTo>
                  <a:pt x="126314" y="54096"/>
                </a:lnTo>
                <a:lnTo>
                  <a:pt x="113380" y="24924"/>
                </a:lnTo>
                <a:lnTo>
                  <a:pt x="111176" y="22946"/>
                </a:lnTo>
                <a:close/>
              </a:path>
              <a:path extrusionOk="0" h="186055" w="298450">
                <a:moveTo>
                  <a:pt x="273878" y="146142"/>
                </a:moveTo>
                <a:lnTo>
                  <a:pt x="247374" y="146142"/>
                </a:lnTo>
                <a:lnTo>
                  <a:pt x="247374" y="181359"/>
                </a:lnTo>
                <a:lnTo>
                  <a:pt x="273878" y="181359"/>
                </a:lnTo>
                <a:lnTo>
                  <a:pt x="273878" y="146142"/>
                </a:lnTo>
                <a:close/>
              </a:path>
              <a:path extrusionOk="0" h="186055" w="298450">
                <a:moveTo>
                  <a:pt x="273878" y="4295"/>
                </a:moveTo>
                <a:lnTo>
                  <a:pt x="234735" y="4295"/>
                </a:lnTo>
                <a:lnTo>
                  <a:pt x="216189" y="32668"/>
                </a:lnTo>
                <a:lnTo>
                  <a:pt x="197448" y="62319"/>
                </a:lnTo>
                <a:lnTo>
                  <a:pt x="178914" y="92591"/>
                </a:lnTo>
                <a:lnTo>
                  <a:pt x="160990" y="122828"/>
                </a:lnTo>
                <a:lnTo>
                  <a:pt x="160990" y="146142"/>
                </a:lnTo>
                <a:lnTo>
                  <a:pt x="298298" y="146142"/>
                </a:lnTo>
                <a:lnTo>
                  <a:pt x="298298" y="123319"/>
                </a:lnTo>
                <a:lnTo>
                  <a:pt x="187371" y="123319"/>
                </a:lnTo>
                <a:lnTo>
                  <a:pt x="187371" y="121601"/>
                </a:lnTo>
                <a:lnTo>
                  <a:pt x="201542" y="97819"/>
                </a:lnTo>
                <a:lnTo>
                  <a:pt x="216437" y="73623"/>
                </a:lnTo>
                <a:lnTo>
                  <a:pt x="231494" y="49887"/>
                </a:lnTo>
                <a:lnTo>
                  <a:pt x="246147" y="27486"/>
                </a:lnTo>
                <a:lnTo>
                  <a:pt x="273878" y="27486"/>
                </a:lnTo>
                <a:lnTo>
                  <a:pt x="273878" y="4295"/>
                </a:lnTo>
                <a:close/>
              </a:path>
              <a:path extrusionOk="0" h="186055" w="298450">
                <a:moveTo>
                  <a:pt x="273878" y="27486"/>
                </a:moveTo>
                <a:lnTo>
                  <a:pt x="247742" y="27486"/>
                </a:lnTo>
                <a:lnTo>
                  <a:pt x="247742" y="123319"/>
                </a:lnTo>
                <a:lnTo>
                  <a:pt x="298298" y="123319"/>
                </a:lnTo>
                <a:lnTo>
                  <a:pt x="298298" y="122828"/>
                </a:lnTo>
                <a:lnTo>
                  <a:pt x="273878" y="122828"/>
                </a:lnTo>
                <a:lnTo>
                  <a:pt x="273878" y="27486"/>
                </a:lnTo>
                <a:close/>
              </a:path>
            </a:pathLst>
          </a:custGeom>
          <a:solidFill>
            <a:srgbClr val="D59C0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9" name="Google Shape;329;p23"/>
          <p:cNvSpPr/>
          <p:nvPr/>
        </p:nvSpPr>
        <p:spPr>
          <a:xfrm>
            <a:off x="1162268" y="743432"/>
            <a:ext cx="10795" cy="157480"/>
          </a:xfrm>
          <a:custGeom>
            <a:rect b="b" l="l" r="r" t="t"/>
            <a:pathLst>
              <a:path extrusionOk="0" h="157480" w="10794">
                <a:moveTo>
                  <a:pt x="10470" y="5235"/>
                </a:moveTo>
                <a:lnTo>
                  <a:pt x="10470" y="2343"/>
                </a:lnTo>
                <a:lnTo>
                  <a:pt x="8126" y="0"/>
                </a:lnTo>
                <a:lnTo>
                  <a:pt x="2344" y="0"/>
                </a:lnTo>
                <a:lnTo>
                  <a:pt x="0" y="2343"/>
                </a:lnTo>
                <a:lnTo>
                  <a:pt x="0" y="5235"/>
                </a:lnTo>
                <a:lnTo>
                  <a:pt x="10470" y="5235"/>
                </a:lnTo>
                <a:close/>
              </a:path>
              <a:path extrusionOk="0" h="157480" w="10794">
                <a:moveTo>
                  <a:pt x="10470" y="151827"/>
                </a:moveTo>
                <a:lnTo>
                  <a:pt x="10470" y="5235"/>
                </a:lnTo>
                <a:lnTo>
                  <a:pt x="0" y="5235"/>
                </a:lnTo>
                <a:lnTo>
                  <a:pt x="0" y="151827"/>
                </a:lnTo>
                <a:lnTo>
                  <a:pt x="10470" y="151827"/>
                </a:lnTo>
                <a:close/>
              </a:path>
              <a:path extrusionOk="0" h="157480" w="10794">
                <a:moveTo>
                  <a:pt x="10470" y="154718"/>
                </a:moveTo>
                <a:lnTo>
                  <a:pt x="10470" y="151827"/>
                </a:lnTo>
                <a:lnTo>
                  <a:pt x="0" y="151827"/>
                </a:lnTo>
                <a:lnTo>
                  <a:pt x="0" y="154718"/>
                </a:lnTo>
                <a:lnTo>
                  <a:pt x="2344" y="157063"/>
                </a:lnTo>
                <a:lnTo>
                  <a:pt x="8126" y="157063"/>
                </a:lnTo>
                <a:lnTo>
                  <a:pt x="10470" y="154718"/>
                </a:lnTo>
                <a:close/>
              </a:path>
            </a:pathLst>
          </a:custGeom>
          <a:solidFill>
            <a:srgbClr val="000000">
              <a:alpha val="46666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30" name="Google Shape;33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1841" y="2269873"/>
            <a:ext cx="10378267" cy="594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72279" y="8387987"/>
            <a:ext cx="4616937" cy="819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77996" y="8387987"/>
            <a:ext cx="6247113" cy="7776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" name="Google Shape;333;p23"/>
          <p:cNvGrpSpPr/>
          <p:nvPr/>
        </p:nvGrpSpPr>
        <p:grpSpPr>
          <a:xfrm>
            <a:off x="2157002" y="3717164"/>
            <a:ext cx="6177822" cy="4828238"/>
            <a:chOff x="2157002" y="3717164"/>
            <a:chExt cx="6177822" cy="4828238"/>
          </a:xfrm>
        </p:grpSpPr>
        <p:pic>
          <p:nvPicPr>
            <p:cNvPr id="334" name="Google Shape;334;p2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157002" y="3717164"/>
              <a:ext cx="6177822" cy="48282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" name="Google Shape;335;p2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785255" y="3717164"/>
              <a:ext cx="4874521" cy="41569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6" name="Google Shape;336;p23"/>
          <p:cNvGrpSpPr/>
          <p:nvPr/>
        </p:nvGrpSpPr>
        <p:grpSpPr>
          <a:xfrm>
            <a:off x="10983959" y="3717164"/>
            <a:ext cx="6816545" cy="4931786"/>
            <a:chOff x="10983959" y="3717164"/>
            <a:chExt cx="6816545" cy="4931786"/>
          </a:xfrm>
        </p:grpSpPr>
        <p:pic>
          <p:nvPicPr>
            <p:cNvPr id="337" name="Google Shape;337;p2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983959" y="3717164"/>
              <a:ext cx="6816545" cy="49317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" name="Google Shape;338;p2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1517995" y="3722001"/>
              <a:ext cx="5758986" cy="415555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4"/>
          <p:cNvSpPr/>
          <p:nvPr/>
        </p:nvSpPr>
        <p:spPr>
          <a:xfrm>
            <a:off x="0" y="0"/>
            <a:ext cx="20104100" cy="11308715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DF8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4" name="Google Shape;344;p24"/>
          <p:cNvSpPr/>
          <p:nvPr/>
        </p:nvSpPr>
        <p:spPr>
          <a:xfrm>
            <a:off x="1340723" y="720650"/>
            <a:ext cx="970280" cy="237490"/>
          </a:xfrm>
          <a:custGeom>
            <a:rect b="b" l="l" r="r" t="t"/>
            <a:pathLst>
              <a:path extrusionOk="0" h="237490" w="970280">
                <a:moveTo>
                  <a:pt x="28590" y="13251"/>
                </a:moveTo>
                <a:lnTo>
                  <a:pt x="0" y="13251"/>
                </a:lnTo>
                <a:lnTo>
                  <a:pt x="47732" y="190316"/>
                </a:lnTo>
                <a:lnTo>
                  <a:pt x="73746" y="190316"/>
                </a:lnTo>
                <a:lnTo>
                  <a:pt x="85025" y="150927"/>
                </a:lnTo>
                <a:lnTo>
                  <a:pt x="61107" y="150927"/>
                </a:lnTo>
                <a:lnTo>
                  <a:pt x="28590" y="13251"/>
                </a:lnTo>
                <a:close/>
              </a:path>
              <a:path extrusionOk="0" h="237490" w="970280">
                <a:moveTo>
                  <a:pt x="137344" y="57916"/>
                </a:moveTo>
                <a:lnTo>
                  <a:pt x="113380" y="57916"/>
                </a:lnTo>
                <a:lnTo>
                  <a:pt x="151418" y="190316"/>
                </a:lnTo>
                <a:lnTo>
                  <a:pt x="177310" y="190316"/>
                </a:lnTo>
                <a:lnTo>
                  <a:pt x="187955" y="150927"/>
                </a:lnTo>
                <a:lnTo>
                  <a:pt x="162462" y="150927"/>
                </a:lnTo>
                <a:lnTo>
                  <a:pt x="137344" y="57916"/>
                </a:lnTo>
                <a:close/>
              </a:path>
              <a:path extrusionOk="0" h="237490" w="970280">
                <a:moveTo>
                  <a:pt x="125282" y="13251"/>
                </a:moveTo>
                <a:lnTo>
                  <a:pt x="99759" y="13251"/>
                </a:lnTo>
                <a:lnTo>
                  <a:pt x="62825" y="150927"/>
                </a:lnTo>
                <a:lnTo>
                  <a:pt x="85025" y="150927"/>
                </a:lnTo>
                <a:lnTo>
                  <a:pt x="111661" y="57916"/>
                </a:lnTo>
                <a:lnTo>
                  <a:pt x="137344" y="57916"/>
                </a:lnTo>
                <a:lnTo>
                  <a:pt x="125282" y="13251"/>
                </a:lnTo>
                <a:close/>
              </a:path>
              <a:path extrusionOk="0" h="237490" w="970280">
                <a:moveTo>
                  <a:pt x="225165" y="13251"/>
                </a:moveTo>
                <a:lnTo>
                  <a:pt x="196574" y="13251"/>
                </a:lnTo>
                <a:lnTo>
                  <a:pt x="164180" y="150927"/>
                </a:lnTo>
                <a:lnTo>
                  <a:pt x="187955" y="150927"/>
                </a:lnTo>
                <a:lnTo>
                  <a:pt x="225165" y="13251"/>
                </a:lnTo>
                <a:close/>
              </a:path>
              <a:path extrusionOk="0" h="237490" w="970280">
                <a:moveTo>
                  <a:pt x="298543" y="54481"/>
                </a:moveTo>
                <a:lnTo>
                  <a:pt x="272226" y="59253"/>
                </a:lnTo>
                <a:lnTo>
                  <a:pt x="252375" y="72963"/>
                </a:lnTo>
                <a:lnTo>
                  <a:pt x="239840" y="94703"/>
                </a:lnTo>
                <a:lnTo>
                  <a:pt x="235472" y="123564"/>
                </a:lnTo>
                <a:lnTo>
                  <a:pt x="235472" y="123809"/>
                </a:lnTo>
                <a:lnTo>
                  <a:pt x="239822" y="152722"/>
                </a:lnTo>
                <a:lnTo>
                  <a:pt x="252329" y="174456"/>
                </a:lnTo>
                <a:lnTo>
                  <a:pt x="272174" y="188138"/>
                </a:lnTo>
                <a:lnTo>
                  <a:pt x="298543" y="192892"/>
                </a:lnTo>
                <a:lnTo>
                  <a:pt x="324840" y="188138"/>
                </a:lnTo>
                <a:lnTo>
                  <a:pt x="344649" y="174456"/>
                </a:lnTo>
                <a:lnTo>
                  <a:pt x="346818" y="170683"/>
                </a:lnTo>
                <a:lnTo>
                  <a:pt x="298543" y="170683"/>
                </a:lnTo>
                <a:lnTo>
                  <a:pt x="283243" y="167500"/>
                </a:lnTo>
                <a:lnTo>
                  <a:pt x="272023" y="158335"/>
                </a:lnTo>
                <a:lnTo>
                  <a:pt x="265084" y="143609"/>
                </a:lnTo>
                <a:lnTo>
                  <a:pt x="262712" y="123809"/>
                </a:lnTo>
                <a:lnTo>
                  <a:pt x="262712" y="123564"/>
                </a:lnTo>
                <a:lnTo>
                  <a:pt x="265084" y="103764"/>
                </a:lnTo>
                <a:lnTo>
                  <a:pt x="272023" y="89037"/>
                </a:lnTo>
                <a:lnTo>
                  <a:pt x="283264" y="79856"/>
                </a:lnTo>
                <a:lnTo>
                  <a:pt x="298543" y="76690"/>
                </a:lnTo>
                <a:lnTo>
                  <a:pt x="346777" y="76690"/>
                </a:lnTo>
                <a:lnTo>
                  <a:pt x="344603" y="72917"/>
                </a:lnTo>
                <a:lnTo>
                  <a:pt x="324788" y="59235"/>
                </a:lnTo>
                <a:lnTo>
                  <a:pt x="298543" y="54481"/>
                </a:lnTo>
                <a:close/>
              </a:path>
              <a:path extrusionOk="0" h="237490" w="970280">
                <a:moveTo>
                  <a:pt x="346777" y="76690"/>
                </a:moveTo>
                <a:lnTo>
                  <a:pt x="298543" y="76690"/>
                </a:lnTo>
                <a:lnTo>
                  <a:pt x="313770" y="79856"/>
                </a:lnTo>
                <a:lnTo>
                  <a:pt x="325016" y="89037"/>
                </a:lnTo>
                <a:lnTo>
                  <a:pt x="331984" y="103764"/>
                </a:lnTo>
                <a:lnTo>
                  <a:pt x="334373" y="123564"/>
                </a:lnTo>
                <a:lnTo>
                  <a:pt x="334373" y="123809"/>
                </a:lnTo>
                <a:lnTo>
                  <a:pt x="331984" y="143557"/>
                </a:lnTo>
                <a:lnTo>
                  <a:pt x="325016" y="158289"/>
                </a:lnTo>
                <a:lnTo>
                  <a:pt x="313770" y="167500"/>
                </a:lnTo>
                <a:lnTo>
                  <a:pt x="298543" y="170683"/>
                </a:lnTo>
                <a:lnTo>
                  <a:pt x="346818" y="170683"/>
                </a:lnTo>
                <a:lnTo>
                  <a:pt x="357142" y="152722"/>
                </a:lnTo>
                <a:lnTo>
                  <a:pt x="361490" y="123809"/>
                </a:lnTo>
                <a:lnTo>
                  <a:pt x="361490" y="123564"/>
                </a:lnTo>
                <a:lnTo>
                  <a:pt x="357125" y="94651"/>
                </a:lnTo>
                <a:lnTo>
                  <a:pt x="346777" y="76690"/>
                </a:lnTo>
                <a:close/>
              </a:path>
              <a:path extrusionOk="0" h="237490" w="970280">
                <a:moveTo>
                  <a:pt x="419898" y="57057"/>
                </a:moveTo>
                <a:lnTo>
                  <a:pt x="393272" y="57057"/>
                </a:lnTo>
                <a:lnTo>
                  <a:pt x="393272" y="190316"/>
                </a:lnTo>
                <a:lnTo>
                  <a:pt x="419898" y="190316"/>
                </a:lnTo>
                <a:lnTo>
                  <a:pt x="419898" y="110680"/>
                </a:lnTo>
                <a:lnTo>
                  <a:pt x="422383" y="97586"/>
                </a:lnTo>
                <a:lnTo>
                  <a:pt x="429377" y="87565"/>
                </a:lnTo>
                <a:lnTo>
                  <a:pt x="440191" y="81155"/>
                </a:lnTo>
                <a:lnTo>
                  <a:pt x="454134" y="78899"/>
                </a:lnTo>
                <a:lnTo>
                  <a:pt x="468490" y="78899"/>
                </a:lnTo>
                <a:lnTo>
                  <a:pt x="468490" y="77180"/>
                </a:lnTo>
                <a:lnTo>
                  <a:pt x="419898" y="77180"/>
                </a:lnTo>
                <a:lnTo>
                  <a:pt x="419898" y="57057"/>
                </a:lnTo>
                <a:close/>
              </a:path>
              <a:path extrusionOk="0" h="237490" w="970280">
                <a:moveTo>
                  <a:pt x="468490" y="78899"/>
                </a:moveTo>
                <a:lnTo>
                  <a:pt x="459164" y="78899"/>
                </a:lnTo>
                <a:lnTo>
                  <a:pt x="463704" y="79512"/>
                </a:lnTo>
                <a:lnTo>
                  <a:pt x="468490" y="80494"/>
                </a:lnTo>
                <a:lnTo>
                  <a:pt x="468490" y="78899"/>
                </a:lnTo>
                <a:close/>
              </a:path>
              <a:path extrusionOk="0" h="237490" w="970280">
                <a:moveTo>
                  <a:pt x="461127" y="54726"/>
                </a:moveTo>
                <a:lnTo>
                  <a:pt x="456833" y="54726"/>
                </a:lnTo>
                <a:lnTo>
                  <a:pt x="444536" y="56250"/>
                </a:lnTo>
                <a:lnTo>
                  <a:pt x="434470" y="60662"/>
                </a:lnTo>
                <a:lnTo>
                  <a:pt x="426843" y="67719"/>
                </a:lnTo>
                <a:lnTo>
                  <a:pt x="421861" y="77180"/>
                </a:lnTo>
                <a:lnTo>
                  <a:pt x="468490" y="77180"/>
                </a:lnTo>
                <a:lnTo>
                  <a:pt x="468490" y="55953"/>
                </a:lnTo>
                <a:lnTo>
                  <a:pt x="465790" y="55339"/>
                </a:lnTo>
                <a:lnTo>
                  <a:pt x="461127" y="54726"/>
                </a:lnTo>
                <a:close/>
              </a:path>
              <a:path extrusionOk="0" h="237490" w="970280">
                <a:moveTo>
                  <a:pt x="521744" y="4785"/>
                </a:moveTo>
                <a:lnTo>
                  <a:pt x="495117" y="4785"/>
                </a:lnTo>
                <a:lnTo>
                  <a:pt x="495117" y="190316"/>
                </a:lnTo>
                <a:lnTo>
                  <a:pt x="521744" y="190316"/>
                </a:lnTo>
                <a:lnTo>
                  <a:pt x="521744" y="141847"/>
                </a:lnTo>
                <a:lnTo>
                  <a:pt x="533155" y="130435"/>
                </a:lnTo>
                <a:lnTo>
                  <a:pt x="565387" y="130435"/>
                </a:lnTo>
                <a:lnTo>
                  <a:pt x="552175" y="113256"/>
                </a:lnTo>
                <a:lnTo>
                  <a:pt x="521744" y="113256"/>
                </a:lnTo>
                <a:lnTo>
                  <a:pt x="521744" y="4785"/>
                </a:lnTo>
                <a:close/>
              </a:path>
              <a:path extrusionOk="0" h="237490" w="970280">
                <a:moveTo>
                  <a:pt x="565387" y="130435"/>
                </a:moveTo>
                <a:lnTo>
                  <a:pt x="533155" y="130435"/>
                </a:lnTo>
                <a:lnTo>
                  <a:pt x="579048" y="190316"/>
                </a:lnTo>
                <a:lnTo>
                  <a:pt x="611442" y="190316"/>
                </a:lnTo>
                <a:lnTo>
                  <a:pt x="565387" y="130435"/>
                </a:lnTo>
                <a:close/>
              </a:path>
              <a:path extrusionOk="0" h="237490" w="970280">
                <a:moveTo>
                  <a:pt x="607760" y="57057"/>
                </a:moveTo>
                <a:lnTo>
                  <a:pt x="576594" y="57057"/>
                </a:lnTo>
                <a:lnTo>
                  <a:pt x="523707" y="113256"/>
                </a:lnTo>
                <a:lnTo>
                  <a:pt x="552175" y="113256"/>
                </a:lnTo>
                <a:lnTo>
                  <a:pt x="607760" y="57057"/>
                </a:lnTo>
                <a:close/>
              </a:path>
              <a:path extrusionOk="0" h="237490" w="970280">
                <a:moveTo>
                  <a:pt x="658683" y="0"/>
                </a:moveTo>
                <a:lnTo>
                  <a:pt x="640400" y="0"/>
                </a:lnTo>
                <a:lnTo>
                  <a:pt x="632916" y="7484"/>
                </a:lnTo>
                <a:lnTo>
                  <a:pt x="632916" y="25767"/>
                </a:lnTo>
                <a:lnTo>
                  <a:pt x="640400" y="33252"/>
                </a:lnTo>
                <a:lnTo>
                  <a:pt x="658683" y="33252"/>
                </a:lnTo>
                <a:lnTo>
                  <a:pt x="666292" y="25767"/>
                </a:lnTo>
                <a:lnTo>
                  <a:pt x="666292" y="7484"/>
                </a:lnTo>
                <a:lnTo>
                  <a:pt x="658683" y="0"/>
                </a:lnTo>
                <a:close/>
              </a:path>
              <a:path extrusionOk="0" h="237490" w="970280">
                <a:moveTo>
                  <a:pt x="662733" y="57057"/>
                </a:moveTo>
                <a:lnTo>
                  <a:pt x="636229" y="57057"/>
                </a:lnTo>
                <a:lnTo>
                  <a:pt x="636229" y="190316"/>
                </a:lnTo>
                <a:lnTo>
                  <a:pt x="662733" y="190316"/>
                </a:lnTo>
                <a:lnTo>
                  <a:pt x="662733" y="57057"/>
                </a:lnTo>
                <a:close/>
              </a:path>
              <a:path extrusionOk="0" h="237490" w="970280">
                <a:moveTo>
                  <a:pt x="728135" y="57057"/>
                </a:moveTo>
                <a:lnTo>
                  <a:pt x="701508" y="57057"/>
                </a:lnTo>
                <a:lnTo>
                  <a:pt x="701508" y="190316"/>
                </a:lnTo>
                <a:lnTo>
                  <a:pt x="728135" y="190316"/>
                </a:lnTo>
                <a:lnTo>
                  <a:pt x="728135" y="112152"/>
                </a:lnTo>
                <a:lnTo>
                  <a:pt x="730338" y="97648"/>
                </a:lnTo>
                <a:lnTo>
                  <a:pt x="736648" y="86675"/>
                </a:lnTo>
                <a:lnTo>
                  <a:pt x="746616" y="79729"/>
                </a:lnTo>
                <a:lnTo>
                  <a:pt x="759793" y="77304"/>
                </a:lnTo>
                <a:lnTo>
                  <a:pt x="728135" y="77304"/>
                </a:lnTo>
                <a:lnTo>
                  <a:pt x="728135" y="57057"/>
                </a:lnTo>
                <a:close/>
              </a:path>
              <a:path extrusionOk="0" h="237490" w="970280">
                <a:moveTo>
                  <a:pt x="768750" y="54481"/>
                </a:moveTo>
                <a:lnTo>
                  <a:pt x="755447" y="56045"/>
                </a:lnTo>
                <a:lnTo>
                  <a:pt x="744593" y="60554"/>
                </a:lnTo>
                <a:lnTo>
                  <a:pt x="736155" y="67733"/>
                </a:lnTo>
                <a:lnTo>
                  <a:pt x="730098" y="77304"/>
                </a:lnTo>
                <a:lnTo>
                  <a:pt x="759793" y="77304"/>
                </a:lnTo>
                <a:lnTo>
                  <a:pt x="772510" y="79355"/>
                </a:lnTo>
                <a:lnTo>
                  <a:pt x="781466" y="85525"/>
                </a:lnTo>
                <a:lnTo>
                  <a:pt x="786764" y="95836"/>
                </a:lnTo>
                <a:lnTo>
                  <a:pt x="788507" y="110311"/>
                </a:lnTo>
                <a:lnTo>
                  <a:pt x="788507" y="190316"/>
                </a:lnTo>
                <a:lnTo>
                  <a:pt x="815011" y="190316"/>
                </a:lnTo>
                <a:lnTo>
                  <a:pt x="815011" y="104054"/>
                </a:lnTo>
                <a:lnTo>
                  <a:pt x="811976" y="82900"/>
                </a:lnTo>
                <a:lnTo>
                  <a:pt x="803062" y="67349"/>
                </a:lnTo>
                <a:lnTo>
                  <a:pt x="788558" y="57757"/>
                </a:lnTo>
                <a:lnTo>
                  <a:pt x="768750" y="54481"/>
                </a:lnTo>
                <a:close/>
              </a:path>
              <a:path extrusionOk="0" h="237490" w="970280">
                <a:moveTo>
                  <a:pt x="877713" y="200009"/>
                </a:moveTo>
                <a:lnTo>
                  <a:pt x="850841" y="200009"/>
                </a:lnTo>
                <a:lnTo>
                  <a:pt x="850595" y="200255"/>
                </a:lnTo>
                <a:lnTo>
                  <a:pt x="856228" y="215415"/>
                </a:lnTo>
                <a:lnTo>
                  <a:pt x="868050" y="227112"/>
                </a:lnTo>
                <a:lnTo>
                  <a:pt x="885624" y="234645"/>
                </a:lnTo>
                <a:lnTo>
                  <a:pt x="908512" y="237312"/>
                </a:lnTo>
                <a:lnTo>
                  <a:pt x="934100" y="233809"/>
                </a:lnTo>
                <a:lnTo>
                  <a:pt x="953545" y="223830"/>
                </a:lnTo>
                <a:lnTo>
                  <a:pt x="959754" y="215961"/>
                </a:lnTo>
                <a:lnTo>
                  <a:pt x="908881" y="215961"/>
                </a:lnTo>
                <a:lnTo>
                  <a:pt x="896731" y="214801"/>
                </a:lnTo>
                <a:lnTo>
                  <a:pt x="887422" y="211559"/>
                </a:lnTo>
                <a:lnTo>
                  <a:pt x="881082" y="206591"/>
                </a:lnTo>
                <a:lnTo>
                  <a:pt x="877713" y="200009"/>
                </a:lnTo>
                <a:close/>
              </a:path>
              <a:path extrusionOk="0" h="237490" w="970280">
                <a:moveTo>
                  <a:pt x="970233" y="161234"/>
                </a:moveTo>
                <a:lnTo>
                  <a:pt x="943852" y="161234"/>
                </a:lnTo>
                <a:lnTo>
                  <a:pt x="943828" y="187616"/>
                </a:lnTo>
                <a:lnTo>
                  <a:pt x="941476" y="199603"/>
                </a:lnTo>
                <a:lnTo>
                  <a:pt x="934603" y="208537"/>
                </a:lnTo>
                <a:lnTo>
                  <a:pt x="923611" y="214067"/>
                </a:lnTo>
                <a:lnTo>
                  <a:pt x="908881" y="215961"/>
                </a:lnTo>
                <a:lnTo>
                  <a:pt x="959754" y="215961"/>
                </a:lnTo>
                <a:lnTo>
                  <a:pt x="965904" y="208167"/>
                </a:lnTo>
                <a:lnTo>
                  <a:pt x="970233" y="187616"/>
                </a:lnTo>
                <a:lnTo>
                  <a:pt x="970233" y="161234"/>
                </a:lnTo>
                <a:close/>
              </a:path>
              <a:path extrusionOk="0" h="237490" w="970280">
                <a:moveTo>
                  <a:pt x="901273" y="54726"/>
                </a:moveTo>
                <a:lnTo>
                  <a:pt x="860381" y="72917"/>
                </a:lnTo>
                <a:lnTo>
                  <a:pt x="845460" y="119514"/>
                </a:lnTo>
                <a:lnTo>
                  <a:pt x="845442" y="119883"/>
                </a:lnTo>
                <a:lnTo>
                  <a:pt x="849275" y="145712"/>
                </a:lnTo>
                <a:lnTo>
                  <a:pt x="860274" y="165928"/>
                </a:lnTo>
                <a:lnTo>
                  <a:pt x="877692" y="179103"/>
                </a:lnTo>
                <a:lnTo>
                  <a:pt x="900782" y="183812"/>
                </a:lnTo>
                <a:lnTo>
                  <a:pt x="913779" y="182321"/>
                </a:lnTo>
                <a:lnTo>
                  <a:pt x="925154" y="177953"/>
                </a:lnTo>
                <a:lnTo>
                  <a:pt x="934620" y="170871"/>
                </a:lnTo>
                <a:lnTo>
                  <a:pt x="941426" y="161848"/>
                </a:lnTo>
                <a:lnTo>
                  <a:pt x="908144" y="161848"/>
                </a:lnTo>
                <a:lnTo>
                  <a:pt x="893027" y="158757"/>
                </a:lnTo>
                <a:lnTo>
                  <a:pt x="881901" y="150099"/>
                </a:lnTo>
                <a:lnTo>
                  <a:pt x="875031" y="136793"/>
                </a:lnTo>
                <a:lnTo>
                  <a:pt x="872699" y="119883"/>
                </a:lnTo>
                <a:lnTo>
                  <a:pt x="872682" y="119514"/>
                </a:lnTo>
                <a:lnTo>
                  <a:pt x="875031" y="102462"/>
                </a:lnTo>
                <a:lnTo>
                  <a:pt x="881901" y="89114"/>
                </a:lnTo>
                <a:lnTo>
                  <a:pt x="893027" y="80414"/>
                </a:lnTo>
                <a:lnTo>
                  <a:pt x="908144" y="77304"/>
                </a:lnTo>
                <a:lnTo>
                  <a:pt x="941024" y="77304"/>
                </a:lnTo>
                <a:lnTo>
                  <a:pt x="935111" y="68806"/>
                </a:lnTo>
                <a:lnTo>
                  <a:pt x="925799" y="61198"/>
                </a:lnTo>
                <a:lnTo>
                  <a:pt x="914439" y="56397"/>
                </a:lnTo>
                <a:lnTo>
                  <a:pt x="901273" y="54726"/>
                </a:lnTo>
                <a:close/>
              </a:path>
              <a:path extrusionOk="0" h="237490" w="970280">
                <a:moveTo>
                  <a:pt x="941024" y="77304"/>
                </a:moveTo>
                <a:lnTo>
                  <a:pt x="908144" y="77304"/>
                </a:lnTo>
                <a:lnTo>
                  <a:pt x="923274" y="80414"/>
                </a:lnTo>
                <a:lnTo>
                  <a:pt x="934664" y="89114"/>
                </a:lnTo>
                <a:lnTo>
                  <a:pt x="941845" y="102462"/>
                </a:lnTo>
                <a:lnTo>
                  <a:pt x="944343" y="119514"/>
                </a:lnTo>
                <a:lnTo>
                  <a:pt x="944325" y="119883"/>
                </a:lnTo>
                <a:lnTo>
                  <a:pt x="941862" y="136845"/>
                </a:lnTo>
                <a:lnTo>
                  <a:pt x="934710" y="150145"/>
                </a:lnTo>
                <a:lnTo>
                  <a:pt x="923325" y="158774"/>
                </a:lnTo>
                <a:lnTo>
                  <a:pt x="908144" y="161848"/>
                </a:lnTo>
                <a:lnTo>
                  <a:pt x="941426" y="161848"/>
                </a:lnTo>
                <a:lnTo>
                  <a:pt x="941888" y="161234"/>
                </a:lnTo>
                <a:lnTo>
                  <a:pt x="970233" y="161234"/>
                </a:lnTo>
                <a:lnTo>
                  <a:pt x="970233" y="78899"/>
                </a:lnTo>
                <a:lnTo>
                  <a:pt x="942133" y="78899"/>
                </a:lnTo>
                <a:lnTo>
                  <a:pt x="941024" y="77304"/>
                </a:lnTo>
                <a:close/>
              </a:path>
              <a:path extrusionOk="0" h="237490" w="970280">
                <a:moveTo>
                  <a:pt x="970233" y="57057"/>
                </a:moveTo>
                <a:lnTo>
                  <a:pt x="943729" y="57057"/>
                </a:lnTo>
                <a:lnTo>
                  <a:pt x="943729" y="78899"/>
                </a:lnTo>
                <a:lnTo>
                  <a:pt x="970233" y="78899"/>
                </a:lnTo>
                <a:lnTo>
                  <a:pt x="970233" y="5705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5" name="Google Shape;345;p24"/>
          <p:cNvSpPr/>
          <p:nvPr/>
        </p:nvSpPr>
        <p:spPr>
          <a:xfrm>
            <a:off x="686333" y="729602"/>
            <a:ext cx="298450" cy="186055"/>
          </a:xfrm>
          <a:custGeom>
            <a:rect b="b" l="l" r="r" t="t"/>
            <a:pathLst>
              <a:path extrusionOk="0" h="186055" w="298450">
                <a:moveTo>
                  <a:pt x="65402" y="0"/>
                </a:moveTo>
                <a:lnTo>
                  <a:pt x="37944" y="6451"/>
                </a:lnTo>
                <a:lnTo>
                  <a:pt x="17378" y="24924"/>
                </a:lnTo>
                <a:lnTo>
                  <a:pt x="4473" y="54096"/>
                </a:lnTo>
                <a:lnTo>
                  <a:pt x="0" y="92642"/>
                </a:lnTo>
                <a:lnTo>
                  <a:pt x="0" y="92888"/>
                </a:lnTo>
                <a:lnTo>
                  <a:pt x="4473" y="131454"/>
                </a:lnTo>
                <a:lnTo>
                  <a:pt x="17378" y="160667"/>
                </a:lnTo>
                <a:lnTo>
                  <a:pt x="37944" y="179183"/>
                </a:lnTo>
                <a:lnTo>
                  <a:pt x="65402" y="185653"/>
                </a:lnTo>
                <a:lnTo>
                  <a:pt x="92807" y="179183"/>
                </a:lnTo>
                <a:lnTo>
                  <a:pt x="110977" y="162830"/>
                </a:lnTo>
                <a:lnTo>
                  <a:pt x="65402" y="162830"/>
                </a:lnTo>
                <a:lnTo>
                  <a:pt x="49473" y="157993"/>
                </a:lnTo>
                <a:lnTo>
                  <a:pt x="37640" y="144102"/>
                </a:lnTo>
                <a:lnTo>
                  <a:pt x="30269" y="122090"/>
                </a:lnTo>
                <a:lnTo>
                  <a:pt x="27731" y="92888"/>
                </a:lnTo>
                <a:lnTo>
                  <a:pt x="27731" y="92642"/>
                </a:lnTo>
                <a:lnTo>
                  <a:pt x="30269" y="63479"/>
                </a:lnTo>
                <a:lnTo>
                  <a:pt x="37640" y="41551"/>
                </a:lnTo>
                <a:lnTo>
                  <a:pt x="49473" y="27745"/>
                </a:lnTo>
                <a:lnTo>
                  <a:pt x="65402" y="22946"/>
                </a:lnTo>
                <a:lnTo>
                  <a:pt x="111176" y="22946"/>
                </a:lnTo>
                <a:lnTo>
                  <a:pt x="92807" y="6451"/>
                </a:lnTo>
                <a:lnTo>
                  <a:pt x="65402" y="0"/>
                </a:lnTo>
                <a:close/>
              </a:path>
              <a:path extrusionOk="0" h="186055" w="298450">
                <a:moveTo>
                  <a:pt x="111176" y="22946"/>
                </a:moveTo>
                <a:lnTo>
                  <a:pt x="65402" y="22946"/>
                </a:lnTo>
                <a:lnTo>
                  <a:pt x="81279" y="27745"/>
                </a:lnTo>
                <a:lnTo>
                  <a:pt x="93118" y="41551"/>
                </a:lnTo>
                <a:lnTo>
                  <a:pt x="100516" y="63479"/>
                </a:lnTo>
                <a:lnTo>
                  <a:pt x="103072" y="92642"/>
                </a:lnTo>
                <a:lnTo>
                  <a:pt x="103072" y="92888"/>
                </a:lnTo>
                <a:lnTo>
                  <a:pt x="100516" y="122090"/>
                </a:lnTo>
                <a:lnTo>
                  <a:pt x="93118" y="144102"/>
                </a:lnTo>
                <a:lnTo>
                  <a:pt x="81279" y="157993"/>
                </a:lnTo>
                <a:lnTo>
                  <a:pt x="65402" y="162830"/>
                </a:lnTo>
                <a:lnTo>
                  <a:pt x="110977" y="162830"/>
                </a:lnTo>
                <a:lnTo>
                  <a:pt x="113380" y="160667"/>
                </a:lnTo>
                <a:lnTo>
                  <a:pt x="126314" y="131454"/>
                </a:lnTo>
                <a:lnTo>
                  <a:pt x="130804" y="92888"/>
                </a:lnTo>
                <a:lnTo>
                  <a:pt x="130804" y="92642"/>
                </a:lnTo>
                <a:lnTo>
                  <a:pt x="126314" y="54096"/>
                </a:lnTo>
                <a:lnTo>
                  <a:pt x="113380" y="24924"/>
                </a:lnTo>
                <a:lnTo>
                  <a:pt x="111176" y="22946"/>
                </a:lnTo>
                <a:close/>
              </a:path>
              <a:path extrusionOk="0" h="186055" w="298450">
                <a:moveTo>
                  <a:pt x="273878" y="146142"/>
                </a:moveTo>
                <a:lnTo>
                  <a:pt x="247374" y="146142"/>
                </a:lnTo>
                <a:lnTo>
                  <a:pt x="247374" y="181359"/>
                </a:lnTo>
                <a:lnTo>
                  <a:pt x="273878" y="181359"/>
                </a:lnTo>
                <a:lnTo>
                  <a:pt x="273878" y="146142"/>
                </a:lnTo>
                <a:close/>
              </a:path>
              <a:path extrusionOk="0" h="186055" w="298450">
                <a:moveTo>
                  <a:pt x="273878" y="4295"/>
                </a:moveTo>
                <a:lnTo>
                  <a:pt x="234735" y="4295"/>
                </a:lnTo>
                <a:lnTo>
                  <a:pt x="216189" y="32668"/>
                </a:lnTo>
                <a:lnTo>
                  <a:pt x="197448" y="62319"/>
                </a:lnTo>
                <a:lnTo>
                  <a:pt x="178914" y="92591"/>
                </a:lnTo>
                <a:lnTo>
                  <a:pt x="160990" y="122828"/>
                </a:lnTo>
                <a:lnTo>
                  <a:pt x="160990" y="146142"/>
                </a:lnTo>
                <a:lnTo>
                  <a:pt x="298298" y="146142"/>
                </a:lnTo>
                <a:lnTo>
                  <a:pt x="298298" y="123319"/>
                </a:lnTo>
                <a:lnTo>
                  <a:pt x="187371" y="123319"/>
                </a:lnTo>
                <a:lnTo>
                  <a:pt x="187371" y="121601"/>
                </a:lnTo>
                <a:lnTo>
                  <a:pt x="201542" y="97819"/>
                </a:lnTo>
                <a:lnTo>
                  <a:pt x="216437" y="73623"/>
                </a:lnTo>
                <a:lnTo>
                  <a:pt x="231494" y="49887"/>
                </a:lnTo>
                <a:lnTo>
                  <a:pt x="246147" y="27486"/>
                </a:lnTo>
                <a:lnTo>
                  <a:pt x="273878" y="27486"/>
                </a:lnTo>
                <a:lnTo>
                  <a:pt x="273878" y="4295"/>
                </a:lnTo>
                <a:close/>
              </a:path>
              <a:path extrusionOk="0" h="186055" w="298450">
                <a:moveTo>
                  <a:pt x="273878" y="27486"/>
                </a:moveTo>
                <a:lnTo>
                  <a:pt x="247742" y="27486"/>
                </a:lnTo>
                <a:lnTo>
                  <a:pt x="247742" y="123319"/>
                </a:lnTo>
                <a:lnTo>
                  <a:pt x="298298" y="123319"/>
                </a:lnTo>
                <a:lnTo>
                  <a:pt x="298298" y="122828"/>
                </a:lnTo>
                <a:lnTo>
                  <a:pt x="273878" y="122828"/>
                </a:lnTo>
                <a:lnTo>
                  <a:pt x="273878" y="27486"/>
                </a:lnTo>
                <a:close/>
              </a:path>
            </a:pathLst>
          </a:custGeom>
          <a:solidFill>
            <a:srgbClr val="D59C0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6" name="Google Shape;346;p24"/>
          <p:cNvSpPr/>
          <p:nvPr/>
        </p:nvSpPr>
        <p:spPr>
          <a:xfrm>
            <a:off x="1162268" y="743432"/>
            <a:ext cx="10795" cy="157480"/>
          </a:xfrm>
          <a:custGeom>
            <a:rect b="b" l="l" r="r" t="t"/>
            <a:pathLst>
              <a:path extrusionOk="0" h="157480" w="10794">
                <a:moveTo>
                  <a:pt x="10470" y="5235"/>
                </a:moveTo>
                <a:lnTo>
                  <a:pt x="10470" y="2343"/>
                </a:lnTo>
                <a:lnTo>
                  <a:pt x="8126" y="0"/>
                </a:lnTo>
                <a:lnTo>
                  <a:pt x="2344" y="0"/>
                </a:lnTo>
                <a:lnTo>
                  <a:pt x="0" y="2343"/>
                </a:lnTo>
                <a:lnTo>
                  <a:pt x="0" y="5235"/>
                </a:lnTo>
                <a:lnTo>
                  <a:pt x="10470" y="5235"/>
                </a:lnTo>
                <a:close/>
              </a:path>
              <a:path extrusionOk="0" h="157480" w="10794">
                <a:moveTo>
                  <a:pt x="10470" y="151827"/>
                </a:moveTo>
                <a:lnTo>
                  <a:pt x="10470" y="5235"/>
                </a:lnTo>
                <a:lnTo>
                  <a:pt x="0" y="5235"/>
                </a:lnTo>
                <a:lnTo>
                  <a:pt x="0" y="151827"/>
                </a:lnTo>
                <a:lnTo>
                  <a:pt x="10470" y="151827"/>
                </a:lnTo>
                <a:close/>
              </a:path>
              <a:path extrusionOk="0" h="157480" w="10794">
                <a:moveTo>
                  <a:pt x="10470" y="154718"/>
                </a:moveTo>
                <a:lnTo>
                  <a:pt x="10470" y="151827"/>
                </a:lnTo>
                <a:lnTo>
                  <a:pt x="0" y="151827"/>
                </a:lnTo>
                <a:lnTo>
                  <a:pt x="0" y="154718"/>
                </a:lnTo>
                <a:lnTo>
                  <a:pt x="2344" y="157063"/>
                </a:lnTo>
                <a:lnTo>
                  <a:pt x="8126" y="157063"/>
                </a:lnTo>
                <a:lnTo>
                  <a:pt x="10470" y="154718"/>
                </a:lnTo>
                <a:close/>
              </a:path>
            </a:pathLst>
          </a:custGeom>
          <a:solidFill>
            <a:srgbClr val="000000">
              <a:alpha val="46666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47" name="Google Shape;34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4980" y="2269873"/>
            <a:ext cx="8616553" cy="594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30614" y="8387990"/>
            <a:ext cx="4546364" cy="819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90768" y="8387987"/>
            <a:ext cx="5787951" cy="8194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0" name="Google Shape;350;p24"/>
          <p:cNvGrpSpPr/>
          <p:nvPr/>
        </p:nvGrpSpPr>
        <p:grpSpPr>
          <a:xfrm>
            <a:off x="1738166" y="3717164"/>
            <a:ext cx="6177822" cy="4828238"/>
            <a:chOff x="1738166" y="3717164"/>
            <a:chExt cx="6177822" cy="4828238"/>
          </a:xfrm>
        </p:grpSpPr>
        <p:pic>
          <p:nvPicPr>
            <p:cNvPr id="351" name="Google Shape;351;p2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738166" y="3717164"/>
              <a:ext cx="6177822" cy="48282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2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08303" y="3717164"/>
              <a:ext cx="4879432" cy="41569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3" name="Google Shape;353;p24"/>
          <p:cNvGrpSpPr/>
          <p:nvPr/>
        </p:nvGrpSpPr>
        <p:grpSpPr>
          <a:xfrm>
            <a:off x="10429002" y="3717164"/>
            <a:ext cx="7926459" cy="4931787"/>
            <a:chOff x="10429002" y="3717164"/>
            <a:chExt cx="7926459" cy="4931787"/>
          </a:xfrm>
        </p:grpSpPr>
        <p:pic>
          <p:nvPicPr>
            <p:cNvPr id="354" name="Google Shape;354;p2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429002" y="3717164"/>
              <a:ext cx="7926459" cy="49317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" name="Google Shape;355;p2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1046784" y="3717164"/>
              <a:ext cx="6700570" cy="415694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5"/>
          <p:cNvSpPr/>
          <p:nvPr/>
        </p:nvSpPr>
        <p:spPr>
          <a:xfrm>
            <a:off x="0" y="0"/>
            <a:ext cx="20104100" cy="11308715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DF8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61" name="Google Shape;361;p25"/>
          <p:cNvSpPr/>
          <p:nvPr/>
        </p:nvSpPr>
        <p:spPr>
          <a:xfrm>
            <a:off x="1340723" y="720650"/>
            <a:ext cx="970280" cy="237490"/>
          </a:xfrm>
          <a:custGeom>
            <a:rect b="b" l="l" r="r" t="t"/>
            <a:pathLst>
              <a:path extrusionOk="0" h="237490" w="970280">
                <a:moveTo>
                  <a:pt x="28590" y="13251"/>
                </a:moveTo>
                <a:lnTo>
                  <a:pt x="0" y="13251"/>
                </a:lnTo>
                <a:lnTo>
                  <a:pt x="47732" y="190316"/>
                </a:lnTo>
                <a:lnTo>
                  <a:pt x="73746" y="190316"/>
                </a:lnTo>
                <a:lnTo>
                  <a:pt x="85025" y="150927"/>
                </a:lnTo>
                <a:lnTo>
                  <a:pt x="61107" y="150927"/>
                </a:lnTo>
                <a:lnTo>
                  <a:pt x="28590" y="13251"/>
                </a:lnTo>
                <a:close/>
              </a:path>
              <a:path extrusionOk="0" h="237490" w="970280">
                <a:moveTo>
                  <a:pt x="137344" y="57916"/>
                </a:moveTo>
                <a:lnTo>
                  <a:pt x="113380" y="57916"/>
                </a:lnTo>
                <a:lnTo>
                  <a:pt x="151418" y="190316"/>
                </a:lnTo>
                <a:lnTo>
                  <a:pt x="177310" y="190316"/>
                </a:lnTo>
                <a:lnTo>
                  <a:pt x="187955" y="150927"/>
                </a:lnTo>
                <a:lnTo>
                  <a:pt x="162462" y="150927"/>
                </a:lnTo>
                <a:lnTo>
                  <a:pt x="137344" y="57916"/>
                </a:lnTo>
                <a:close/>
              </a:path>
              <a:path extrusionOk="0" h="237490" w="970280">
                <a:moveTo>
                  <a:pt x="125282" y="13251"/>
                </a:moveTo>
                <a:lnTo>
                  <a:pt x="99759" y="13251"/>
                </a:lnTo>
                <a:lnTo>
                  <a:pt x="62825" y="150927"/>
                </a:lnTo>
                <a:lnTo>
                  <a:pt x="85025" y="150927"/>
                </a:lnTo>
                <a:lnTo>
                  <a:pt x="111661" y="57916"/>
                </a:lnTo>
                <a:lnTo>
                  <a:pt x="137344" y="57916"/>
                </a:lnTo>
                <a:lnTo>
                  <a:pt x="125282" y="13251"/>
                </a:lnTo>
                <a:close/>
              </a:path>
              <a:path extrusionOk="0" h="237490" w="970280">
                <a:moveTo>
                  <a:pt x="225165" y="13251"/>
                </a:moveTo>
                <a:lnTo>
                  <a:pt x="196574" y="13251"/>
                </a:lnTo>
                <a:lnTo>
                  <a:pt x="164180" y="150927"/>
                </a:lnTo>
                <a:lnTo>
                  <a:pt x="187955" y="150927"/>
                </a:lnTo>
                <a:lnTo>
                  <a:pt x="225165" y="13251"/>
                </a:lnTo>
                <a:close/>
              </a:path>
              <a:path extrusionOk="0" h="237490" w="970280">
                <a:moveTo>
                  <a:pt x="298543" y="54481"/>
                </a:moveTo>
                <a:lnTo>
                  <a:pt x="272226" y="59253"/>
                </a:lnTo>
                <a:lnTo>
                  <a:pt x="252375" y="72963"/>
                </a:lnTo>
                <a:lnTo>
                  <a:pt x="239840" y="94703"/>
                </a:lnTo>
                <a:lnTo>
                  <a:pt x="235472" y="123564"/>
                </a:lnTo>
                <a:lnTo>
                  <a:pt x="235472" y="123809"/>
                </a:lnTo>
                <a:lnTo>
                  <a:pt x="239822" y="152722"/>
                </a:lnTo>
                <a:lnTo>
                  <a:pt x="252329" y="174456"/>
                </a:lnTo>
                <a:lnTo>
                  <a:pt x="272174" y="188138"/>
                </a:lnTo>
                <a:lnTo>
                  <a:pt x="298543" y="192892"/>
                </a:lnTo>
                <a:lnTo>
                  <a:pt x="324840" y="188138"/>
                </a:lnTo>
                <a:lnTo>
                  <a:pt x="344649" y="174456"/>
                </a:lnTo>
                <a:lnTo>
                  <a:pt x="346818" y="170683"/>
                </a:lnTo>
                <a:lnTo>
                  <a:pt x="298543" y="170683"/>
                </a:lnTo>
                <a:lnTo>
                  <a:pt x="283243" y="167500"/>
                </a:lnTo>
                <a:lnTo>
                  <a:pt x="272023" y="158335"/>
                </a:lnTo>
                <a:lnTo>
                  <a:pt x="265084" y="143609"/>
                </a:lnTo>
                <a:lnTo>
                  <a:pt x="262712" y="123809"/>
                </a:lnTo>
                <a:lnTo>
                  <a:pt x="262712" y="123564"/>
                </a:lnTo>
                <a:lnTo>
                  <a:pt x="265084" y="103764"/>
                </a:lnTo>
                <a:lnTo>
                  <a:pt x="272023" y="89037"/>
                </a:lnTo>
                <a:lnTo>
                  <a:pt x="283264" y="79856"/>
                </a:lnTo>
                <a:lnTo>
                  <a:pt x="298543" y="76690"/>
                </a:lnTo>
                <a:lnTo>
                  <a:pt x="346777" y="76690"/>
                </a:lnTo>
                <a:lnTo>
                  <a:pt x="344603" y="72917"/>
                </a:lnTo>
                <a:lnTo>
                  <a:pt x="324788" y="59235"/>
                </a:lnTo>
                <a:lnTo>
                  <a:pt x="298543" y="54481"/>
                </a:lnTo>
                <a:close/>
              </a:path>
              <a:path extrusionOk="0" h="237490" w="970280">
                <a:moveTo>
                  <a:pt x="346777" y="76690"/>
                </a:moveTo>
                <a:lnTo>
                  <a:pt x="298543" y="76690"/>
                </a:lnTo>
                <a:lnTo>
                  <a:pt x="313770" y="79856"/>
                </a:lnTo>
                <a:lnTo>
                  <a:pt x="325016" y="89037"/>
                </a:lnTo>
                <a:lnTo>
                  <a:pt x="331984" y="103764"/>
                </a:lnTo>
                <a:lnTo>
                  <a:pt x="334373" y="123564"/>
                </a:lnTo>
                <a:lnTo>
                  <a:pt x="334373" y="123809"/>
                </a:lnTo>
                <a:lnTo>
                  <a:pt x="331984" y="143557"/>
                </a:lnTo>
                <a:lnTo>
                  <a:pt x="325016" y="158289"/>
                </a:lnTo>
                <a:lnTo>
                  <a:pt x="313770" y="167500"/>
                </a:lnTo>
                <a:lnTo>
                  <a:pt x="298543" y="170683"/>
                </a:lnTo>
                <a:lnTo>
                  <a:pt x="346818" y="170683"/>
                </a:lnTo>
                <a:lnTo>
                  <a:pt x="357142" y="152722"/>
                </a:lnTo>
                <a:lnTo>
                  <a:pt x="361490" y="123809"/>
                </a:lnTo>
                <a:lnTo>
                  <a:pt x="361490" y="123564"/>
                </a:lnTo>
                <a:lnTo>
                  <a:pt x="357125" y="94651"/>
                </a:lnTo>
                <a:lnTo>
                  <a:pt x="346777" y="76690"/>
                </a:lnTo>
                <a:close/>
              </a:path>
              <a:path extrusionOk="0" h="237490" w="970280">
                <a:moveTo>
                  <a:pt x="419898" y="57057"/>
                </a:moveTo>
                <a:lnTo>
                  <a:pt x="393272" y="57057"/>
                </a:lnTo>
                <a:lnTo>
                  <a:pt x="393272" y="190316"/>
                </a:lnTo>
                <a:lnTo>
                  <a:pt x="419898" y="190316"/>
                </a:lnTo>
                <a:lnTo>
                  <a:pt x="419898" y="110680"/>
                </a:lnTo>
                <a:lnTo>
                  <a:pt x="422383" y="97586"/>
                </a:lnTo>
                <a:lnTo>
                  <a:pt x="429377" y="87565"/>
                </a:lnTo>
                <a:lnTo>
                  <a:pt x="440191" y="81155"/>
                </a:lnTo>
                <a:lnTo>
                  <a:pt x="454134" y="78899"/>
                </a:lnTo>
                <a:lnTo>
                  <a:pt x="468490" y="78899"/>
                </a:lnTo>
                <a:lnTo>
                  <a:pt x="468490" y="77180"/>
                </a:lnTo>
                <a:lnTo>
                  <a:pt x="419898" y="77180"/>
                </a:lnTo>
                <a:lnTo>
                  <a:pt x="419898" y="57057"/>
                </a:lnTo>
                <a:close/>
              </a:path>
              <a:path extrusionOk="0" h="237490" w="970280">
                <a:moveTo>
                  <a:pt x="468490" y="78899"/>
                </a:moveTo>
                <a:lnTo>
                  <a:pt x="459164" y="78899"/>
                </a:lnTo>
                <a:lnTo>
                  <a:pt x="463704" y="79512"/>
                </a:lnTo>
                <a:lnTo>
                  <a:pt x="468490" y="80494"/>
                </a:lnTo>
                <a:lnTo>
                  <a:pt x="468490" y="78899"/>
                </a:lnTo>
                <a:close/>
              </a:path>
              <a:path extrusionOk="0" h="237490" w="970280">
                <a:moveTo>
                  <a:pt x="461127" y="54726"/>
                </a:moveTo>
                <a:lnTo>
                  <a:pt x="456833" y="54726"/>
                </a:lnTo>
                <a:lnTo>
                  <a:pt x="444536" y="56250"/>
                </a:lnTo>
                <a:lnTo>
                  <a:pt x="434470" y="60662"/>
                </a:lnTo>
                <a:lnTo>
                  <a:pt x="426843" y="67719"/>
                </a:lnTo>
                <a:lnTo>
                  <a:pt x="421861" y="77180"/>
                </a:lnTo>
                <a:lnTo>
                  <a:pt x="468490" y="77180"/>
                </a:lnTo>
                <a:lnTo>
                  <a:pt x="468490" y="55953"/>
                </a:lnTo>
                <a:lnTo>
                  <a:pt x="465790" y="55339"/>
                </a:lnTo>
                <a:lnTo>
                  <a:pt x="461127" y="54726"/>
                </a:lnTo>
                <a:close/>
              </a:path>
              <a:path extrusionOk="0" h="237490" w="970280">
                <a:moveTo>
                  <a:pt x="521744" y="4785"/>
                </a:moveTo>
                <a:lnTo>
                  <a:pt x="495117" y="4785"/>
                </a:lnTo>
                <a:lnTo>
                  <a:pt x="495117" y="190316"/>
                </a:lnTo>
                <a:lnTo>
                  <a:pt x="521744" y="190316"/>
                </a:lnTo>
                <a:lnTo>
                  <a:pt x="521744" y="141847"/>
                </a:lnTo>
                <a:lnTo>
                  <a:pt x="533155" y="130435"/>
                </a:lnTo>
                <a:lnTo>
                  <a:pt x="565387" y="130435"/>
                </a:lnTo>
                <a:lnTo>
                  <a:pt x="552175" y="113256"/>
                </a:lnTo>
                <a:lnTo>
                  <a:pt x="521744" y="113256"/>
                </a:lnTo>
                <a:lnTo>
                  <a:pt x="521744" y="4785"/>
                </a:lnTo>
                <a:close/>
              </a:path>
              <a:path extrusionOk="0" h="237490" w="970280">
                <a:moveTo>
                  <a:pt x="565387" y="130435"/>
                </a:moveTo>
                <a:lnTo>
                  <a:pt x="533155" y="130435"/>
                </a:lnTo>
                <a:lnTo>
                  <a:pt x="579048" y="190316"/>
                </a:lnTo>
                <a:lnTo>
                  <a:pt x="611442" y="190316"/>
                </a:lnTo>
                <a:lnTo>
                  <a:pt x="565387" y="130435"/>
                </a:lnTo>
                <a:close/>
              </a:path>
              <a:path extrusionOk="0" h="237490" w="970280">
                <a:moveTo>
                  <a:pt x="607760" y="57057"/>
                </a:moveTo>
                <a:lnTo>
                  <a:pt x="576594" y="57057"/>
                </a:lnTo>
                <a:lnTo>
                  <a:pt x="523707" y="113256"/>
                </a:lnTo>
                <a:lnTo>
                  <a:pt x="552175" y="113256"/>
                </a:lnTo>
                <a:lnTo>
                  <a:pt x="607760" y="57057"/>
                </a:lnTo>
                <a:close/>
              </a:path>
              <a:path extrusionOk="0" h="237490" w="970280">
                <a:moveTo>
                  <a:pt x="658683" y="0"/>
                </a:moveTo>
                <a:lnTo>
                  <a:pt x="640400" y="0"/>
                </a:lnTo>
                <a:lnTo>
                  <a:pt x="632916" y="7484"/>
                </a:lnTo>
                <a:lnTo>
                  <a:pt x="632916" y="25767"/>
                </a:lnTo>
                <a:lnTo>
                  <a:pt x="640400" y="33252"/>
                </a:lnTo>
                <a:lnTo>
                  <a:pt x="658683" y="33252"/>
                </a:lnTo>
                <a:lnTo>
                  <a:pt x="666292" y="25767"/>
                </a:lnTo>
                <a:lnTo>
                  <a:pt x="666292" y="7484"/>
                </a:lnTo>
                <a:lnTo>
                  <a:pt x="658683" y="0"/>
                </a:lnTo>
                <a:close/>
              </a:path>
              <a:path extrusionOk="0" h="237490" w="970280">
                <a:moveTo>
                  <a:pt x="662733" y="57057"/>
                </a:moveTo>
                <a:lnTo>
                  <a:pt x="636229" y="57057"/>
                </a:lnTo>
                <a:lnTo>
                  <a:pt x="636229" y="190316"/>
                </a:lnTo>
                <a:lnTo>
                  <a:pt x="662733" y="190316"/>
                </a:lnTo>
                <a:lnTo>
                  <a:pt x="662733" y="57057"/>
                </a:lnTo>
                <a:close/>
              </a:path>
              <a:path extrusionOk="0" h="237490" w="970280">
                <a:moveTo>
                  <a:pt x="728135" y="57057"/>
                </a:moveTo>
                <a:lnTo>
                  <a:pt x="701508" y="57057"/>
                </a:lnTo>
                <a:lnTo>
                  <a:pt x="701508" y="190316"/>
                </a:lnTo>
                <a:lnTo>
                  <a:pt x="728135" y="190316"/>
                </a:lnTo>
                <a:lnTo>
                  <a:pt x="728135" y="112152"/>
                </a:lnTo>
                <a:lnTo>
                  <a:pt x="730338" y="97648"/>
                </a:lnTo>
                <a:lnTo>
                  <a:pt x="736648" y="86675"/>
                </a:lnTo>
                <a:lnTo>
                  <a:pt x="746616" y="79729"/>
                </a:lnTo>
                <a:lnTo>
                  <a:pt x="759793" y="77304"/>
                </a:lnTo>
                <a:lnTo>
                  <a:pt x="728135" y="77304"/>
                </a:lnTo>
                <a:lnTo>
                  <a:pt x="728135" y="57057"/>
                </a:lnTo>
                <a:close/>
              </a:path>
              <a:path extrusionOk="0" h="237490" w="970280">
                <a:moveTo>
                  <a:pt x="768750" y="54481"/>
                </a:moveTo>
                <a:lnTo>
                  <a:pt x="755447" y="56045"/>
                </a:lnTo>
                <a:lnTo>
                  <a:pt x="744593" y="60554"/>
                </a:lnTo>
                <a:lnTo>
                  <a:pt x="736155" y="67733"/>
                </a:lnTo>
                <a:lnTo>
                  <a:pt x="730098" y="77304"/>
                </a:lnTo>
                <a:lnTo>
                  <a:pt x="759793" y="77304"/>
                </a:lnTo>
                <a:lnTo>
                  <a:pt x="772510" y="79355"/>
                </a:lnTo>
                <a:lnTo>
                  <a:pt x="781466" y="85525"/>
                </a:lnTo>
                <a:lnTo>
                  <a:pt x="786764" y="95836"/>
                </a:lnTo>
                <a:lnTo>
                  <a:pt x="788507" y="110311"/>
                </a:lnTo>
                <a:lnTo>
                  <a:pt x="788507" y="190316"/>
                </a:lnTo>
                <a:lnTo>
                  <a:pt x="815011" y="190316"/>
                </a:lnTo>
                <a:lnTo>
                  <a:pt x="815011" y="104054"/>
                </a:lnTo>
                <a:lnTo>
                  <a:pt x="811976" y="82900"/>
                </a:lnTo>
                <a:lnTo>
                  <a:pt x="803062" y="67349"/>
                </a:lnTo>
                <a:lnTo>
                  <a:pt x="788558" y="57757"/>
                </a:lnTo>
                <a:lnTo>
                  <a:pt x="768750" y="54481"/>
                </a:lnTo>
                <a:close/>
              </a:path>
              <a:path extrusionOk="0" h="237490" w="970280">
                <a:moveTo>
                  <a:pt x="877713" y="200009"/>
                </a:moveTo>
                <a:lnTo>
                  <a:pt x="850841" y="200009"/>
                </a:lnTo>
                <a:lnTo>
                  <a:pt x="850595" y="200255"/>
                </a:lnTo>
                <a:lnTo>
                  <a:pt x="856228" y="215415"/>
                </a:lnTo>
                <a:lnTo>
                  <a:pt x="868050" y="227112"/>
                </a:lnTo>
                <a:lnTo>
                  <a:pt x="885624" y="234645"/>
                </a:lnTo>
                <a:lnTo>
                  <a:pt x="908512" y="237312"/>
                </a:lnTo>
                <a:lnTo>
                  <a:pt x="934100" y="233809"/>
                </a:lnTo>
                <a:lnTo>
                  <a:pt x="953545" y="223830"/>
                </a:lnTo>
                <a:lnTo>
                  <a:pt x="959754" y="215961"/>
                </a:lnTo>
                <a:lnTo>
                  <a:pt x="908881" y="215961"/>
                </a:lnTo>
                <a:lnTo>
                  <a:pt x="896731" y="214801"/>
                </a:lnTo>
                <a:lnTo>
                  <a:pt x="887422" y="211559"/>
                </a:lnTo>
                <a:lnTo>
                  <a:pt x="881082" y="206591"/>
                </a:lnTo>
                <a:lnTo>
                  <a:pt x="877713" y="200009"/>
                </a:lnTo>
                <a:close/>
              </a:path>
              <a:path extrusionOk="0" h="237490" w="970280">
                <a:moveTo>
                  <a:pt x="970233" y="161234"/>
                </a:moveTo>
                <a:lnTo>
                  <a:pt x="943852" y="161234"/>
                </a:lnTo>
                <a:lnTo>
                  <a:pt x="943828" y="187616"/>
                </a:lnTo>
                <a:lnTo>
                  <a:pt x="941476" y="199603"/>
                </a:lnTo>
                <a:lnTo>
                  <a:pt x="934603" y="208537"/>
                </a:lnTo>
                <a:lnTo>
                  <a:pt x="923611" y="214067"/>
                </a:lnTo>
                <a:lnTo>
                  <a:pt x="908881" y="215961"/>
                </a:lnTo>
                <a:lnTo>
                  <a:pt x="959754" y="215961"/>
                </a:lnTo>
                <a:lnTo>
                  <a:pt x="965904" y="208167"/>
                </a:lnTo>
                <a:lnTo>
                  <a:pt x="970233" y="187616"/>
                </a:lnTo>
                <a:lnTo>
                  <a:pt x="970233" y="161234"/>
                </a:lnTo>
                <a:close/>
              </a:path>
              <a:path extrusionOk="0" h="237490" w="970280">
                <a:moveTo>
                  <a:pt x="901273" y="54726"/>
                </a:moveTo>
                <a:lnTo>
                  <a:pt x="860381" y="72917"/>
                </a:lnTo>
                <a:lnTo>
                  <a:pt x="845460" y="119514"/>
                </a:lnTo>
                <a:lnTo>
                  <a:pt x="845442" y="119883"/>
                </a:lnTo>
                <a:lnTo>
                  <a:pt x="849275" y="145712"/>
                </a:lnTo>
                <a:lnTo>
                  <a:pt x="860274" y="165928"/>
                </a:lnTo>
                <a:lnTo>
                  <a:pt x="877692" y="179103"/>
                </a:lnTo>
                <a:lnTo>
                  <a:pt x="900782" y="183812"/>
                </a:lnTo>
                <a:lnTo>
                  <a:pt x="913779" y="182321"/>
                </a:lnTo>
                <a:lnTo>
                  <a:pt x="925154" y="177953"/>
                </a:lnTo>
                <a:lnTo>
                  <a:pt x="934620" y="170871"/>
                </a:lnTo>
                <a:lnTo>
                  <a:pt x="941426" y="161848"/>
                </a:lnTo>
                <a:lnTo>
                  <a:pt x="908144" y="161848"/>
                </a:lnTo>
                <a:lnTo>
                  <a:pt x="893027" y="158757"/>
                </a:lnTo>
                <a:lnTo>
                  <a:pt x="881901" y="150099"/>
                </a:lnTo>
                <a:lnTo>
                  <a:pt x="875031" y="136793"/>
                </a:lnTo>
                <a:lnTo>
                  <a:pt x="872699" y="119883"/>
                </a:lnTo>
                <a:lnTo>
                  <a:pt x="872682" y="119514"/>
                </a:lnTo>
                <a:lnTo>
                  <a:pt x="875031" y="102462"/>
                </a:lnTo>
                <a:lnTo>
                  <a:pt x="881901" y="89114"/>
                </a:lnTo>
                <a:lnTo>
                  <a:pt x="893027" y="80414"/>
                </a:lnTo>
                <a:lnTo>
                  <a:pt x="908144" y="77304"/>
                </a:lnTo>
                <a:lnTo>
                  <a:pt x="941024" y="77304"/>
                </a:lnTo>
                <a:lnTo>
                  <a:pt x="935111" y="68806"/>
                </a:lnTo>
                <a:lnTo>
                  <a:pt x="925799" y="61198"/>
                </a:lnTo>
                <a:lnTo>
                  <a:pt x="914439" y="56397"/>
                </a:lnTo>
                <a:lnTo>
                  <a:pt x="901273" y="54726"/>
                </a:lnTo>
                <a:close/>
              </a:path>
              <a:path extrusionOk="0" h="237490" w="970280">
                <a:moveTo>
                  <a:pt x="941024" y="77304"/>
                </a:moveTo>
                <a:lnTo>
                  <a:pt x="908144" y="77304"/>
                </a:lnTo>
                <a:lnTo>
                  <a:pt x="923274" y="80414"/>
                </a:lnTo>
                <a:lnTo>
                  <a:pt x="934664" y="89114"/>
                </a:lnTo>
                <a:lnTo>
                  <a:pt x="941845" y="102462"/>
                </a:lnTo>
                <a:lnTo>
                  <a:pt x="944343" y="119514"/>
                </a:lnTo>
                <a:lnTo>
                  <a:pt x="944325" y="119883"/>
                </a:lnTo>
                <a:lnTo>
                  <a:pt x="941862" y="136845"/>
                </a:lnTo>
                <a:lnTo>
                  <a:pt x="934710" y="150145"/>
                </a:lnTo>
                <a:lnTo>
                  <a:pt x="923325" y="158774"/>
                </a:lnTo>
                <a:lnTo>
                  <a:pt x="908144" y="161848"/>
                </a:lnTo>
                <a:lnTo>
                  <a:pt x="941426" y="161848"/>
                </a:lnTo>
                <a:lnTo>
                  <a:pt x="941888" y="161234"/>
                </a:lnTo>
                <a:lnTo>
                  <a:pt x="970233" y="161234"/>
                </a:lnTo>
                <a:lnTo>
                  <a:pt x="970233" y="78899"/>
                </a:lnTo>
                <a:lnTo>
                  <a:pt x="942133" y="78899"/>
                </a:lnTo>
                <a:lnTo>
                  <a:pt x="941024" y="77304"/>
                </a:lnTo>
                <a:close/>
              </a:path>
              <a:path extrusionOk="0" h="237490" w="970280">
                <a:moveTo>
                  <a:pt x="970233" y="57057"/>
                </a:moveTo>
                <a:lnTo>
                  <a:pt x="943729" y="57057"/>
                </a:lnTo>
                <a:lnTo>
                  <a:pt x="943729" y="78899"/>
                </a:lnTo>
                <a:lnTo>
                  <a:pt x="970233" y="78899"/>
                </a:lnTo>
                <a:lnTo>
                  <a:pt x="970233" y="5705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62" name="Google Shape;362;p25"/>
          <p:cNvSpPr/>
          <p:nvPr/>
        </p:nvSpPr>
        <p:spPr>
          <a:xfrm>
            <a:off x="686333" y="729602"/>
            <a:ext cx="298450" cy="186055"/>
          </a:xfrm>
          <a:custGeom>
            <a:rect b="b" l="l" r="r" t="t"/>
            <a:pathLst>
              <a:path extrusionOk="0" h="186055" w="298450">
                <a:moveTo>
                  <a:pt x="65402" y="0"/>
                </a:moveTo>
                <a:lnTo>
                  <a:pt x="37944" y="6451"/>
                </a:lnTo>
                <a:lnTo>
                  <a:pt x="17378" y="24924"/>
                </a:lnTo>
                <a:lnTo>
                  <a:pt x="4473" y="54096"/>
                </a:lnTo>
                <a:lnTo>
                  <a:pt x="0" y="92642"/>
                </a:lnTo>
                <a:lnTo>
                  <a:pt x="0" y="92888"/>
                </a:lnTo>
                <a:lnTo>
                  <a:pt x="4473" y="131454"/>
                </a:lnTo>
                <a:lnTo>
                  <a:pt x="17378" y="160667"/>
                </a:lnTo>
                <a:lnTo>
                  <a:pt x="37944" y="179183"/>
                </a:lnTo>
                <a:lnTo>
                  <a:pt x="65402" y="185653"/>
                </a:lnTo>
                <a:lnTo>
                  <a:pt x="92807" y="179183"/>
                </a:lnTo>
                <a:lnTo>
                  <a:pt x="110977" y="162830"/>
                </a:lnTo>
                <a:lnTo>
                  <a:pt x="65402" y="162830"/>
                </a:lnTo>
                <a:lnTo>
                  <a:pt x="49473" y="157993"/>
                </a:lnTo>
                <a:lnTo>
                  <a:pt x="37640" y="144102"/>
                </a:lnTo>
                <a:lnTo>
                  <a:pt x="30269" y="122090"/>
                </a:lnTo>
                <a:lnTo>
                  <a:pt x="27731" y="92888"/>
                </a:lnTo>
                <a:lnTo>
                  <a:pt x="27731" y="92642"/>
                </a:lnTo>
                <a:lnTo>
                  <a:pt x="30269" y="63479"/>
                </a:lnTo>
                <a:lnTo>
                  <a:pt x="37640" y="41551"/>
                </a:lnTo>
                <a:lnTo>
                  <a:pt x="49473" y="27745"/>
                </a:lnTo>
                <a:lnTo>
                  <a:pt x="65402" y="22946"/>
                </a:lnTo>
                <a:lnTo>
                  <a:pt x="111176" y="22946"/>
                </a:lnTo>
                <a:lnTo>
                  <a:pt x="92807" y="6451"/>
                </a:lnTo>
                <a:lnTo>
                  <a:pt x="65402" y="0"/>
                </a:lnTo>
                <a:close/>
              </a:path>
              <a:path extrusionOk="0" h="186055" w="298450">
                <a:moveTo>
                  <a:pt x="111176" y="22946"/>
                </a:moveTo>
                <a:lnTo>
                  <a:pt x="65402" y="22946"/>
                </a:lnTo>
                <a:lnTo>
                  <a:pt x="81279" y="27745"/>
                </a:lnTo>
                <a:lnTo>
                  <a:pt x="93118" y="41551"/>
                </a:lnTo>
                <a:lnTo>
                  <a:pt x="100516" y="63479"/>
                </a:lnTo>
                <a:lnTo>
                  <a:pt x="103072" y="92642"/>
                </a:lnTo>
                <a:lnTo>
                  <a:pt x="103072" y="92888"/>
                </a:lnTo>
                <a:lnTo>
                  <a:pt x="100516" y="122090"/>
                </a:lnTo>
                <a:lnTo>
                  <a:pt x="93118" y="144102"/>
                </a:lnTo>
                <a:lnTo>
                  <a:pt x="81279" y="157993"/>
                </a:lnTo>
                <a:lnTo>
                  <a:pt x="65402" y="162830"/>
                </a:lnTo>
                <a:lnTo>
                  <a:pt x="110977" y="162830"/>
                </a:lnTo>
                <a:lnTo>
                  <a:pt x="113380" y="160667"/>
                </a:lnTo>
                <a:lnTo>
                  <a:pt x="126314" y="131454"/>
                </a:lnTo>
                <a:lnTo>
                  <a:pt x="130804" y="92888"/>
                </a:lnTo>
                <a:lnTo>
                  <a:pt x="130804" y="92642"/>
                </a:lnTo>
                <a:lnTo>
                  <a:pt x="126314" y="54096"/>
                </a:lnTo>
                <a:lnTo>
                  <a:pt x="113380" y="24924"/>
                </a:lnTo>
                <a:lnTo>
                  <a:pt x="111176" y="22946"/>
                </a:lnTo>
                <a:close/>
              </a:path>
              <a:path extrusionOk="0" h="186055" w="298450">
                <a:moveTo>
                  <a:pt x="273878" y="146142"/>
                </a:moveTo>
                <a:lnTo>
                  <a:pt x="247374" y="146142"/>
                </a:lnTo>
                <a:lnTo>
                  <a:pt x="247374" y="181359"/>
                </a:lnTo>
                <a:lnTo>
                  <a:pt x="273878" y="181359"/>
                </a:lnTo>
                <a:lnTo>
                  <a:pt x="273878" y="146142"/>
                </a:lnTo>
                <a:close/>
              </a:path>
              <a:path extrusionOk="0" h="186055" w="298450">
                <a:moveTo>
                  <a:pt x="273878" y="4295"/>
                </a:moveTo>
                <a:lnTo>
                  <a:pt x="234735" y="4295"/>
                </a:lnTo>
                <a:lnTo>
                  <a:pt x="216189" y="32668"/>
                </a:lnTo>
                <a:lnTo>
                  <a:pt x="197448" y="62319"/>
                </a:lnTo>
                <a:lnTo>
                  <a:pt x="178914" y="92591"/>
                </a:lnTo>
                <a:lnTo>
                  <a:pt x="160990" y="122828"/>
                </a:lnTo>
                <a:lnTo>
                  <a:pt x="160990" y="146142"/>
                </a:lnTo>
                <a:lnTo>
                  <a:pt x="298298" y="146142"/>
                </a:lnTo>
                <a:lnTo>
                  <a:pt x="298298" y="123319"/>
                </a:lnTo>
                <a:lnTo>
                  <a:pt x="187371" y="123319"/>
                </a:lnTo>
                <a:lnTo>
                  <a:pt x="187371" y="121601"/>
                </a:lnTo>
                <a:lnTo>
                  <a:pt x="201542" y="97819"/>
                </a:lnTo>
                <a:lnTo>
                  <a:pt x="216437" y="73623"/>
                </a:lnTo>
                <a:lnTo>
                  <a:pt x="231494" y="49887"/>
                </a:lnTo>
                <a:lnTo>
                  <a:pt x="246147" y="27486"/>
                </a:lnTo>
                <a:lnTo>
                  <a:pt x="273878" y="27486"/>
                </a:lnTo>
                <a:lnTo>
                  <a:pt x="273878" y="4295"/>
                </a:lnTo>
                <a:close/>
              </a:path>
              <a:path extrusionOk="0" h="186055" w="298450">
                <a:moveTo>
                  <a:pt x="273878" y="27486"/>
                </a:moveTo>
                <a:lnTo>
                  <a:pt x="247742" y="27486"/>
                </a:lnTo>
                <a:lnTo>
                  <a:pt x="247742" y="123319"/>
                </a:lnTo>
                <a:lnTo>
                  <a:pt x="298298" y="123319"/>
                </a:lnTo>
                <a:lnTo>
                  <a:pt x="298298" y="122828"/>
                </a:lnTo>
                <a:lnTo>
                  <a:pt x="273878" y="122828"/>
                </a:lnTo>
                <a:lnTo>
                  <a:pt x="273878" y="27486"/>
                </a:lnTo>
                <a:close/>
              </a:path>
            </a:pathLst>
          </a:custGeom>
          <a:solidFill>
            <a:srgbClr val="D59C0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63" name="Google Shape;363;p25"/>
          <p:cNvSpPr/>
          <p:nvPr/>
        </p:nvSpPr>
        <p:spPr>
          <a:xfrm>
            <a:off x="1162268" y="743432"/>
            <a:ext cx="10795" cy="157480"/>
          </a:xfrm>
          <a:custGeom>
            <a:rect b="b" l="l" r="r" t="t"/>
            <a:pathLst>
              <a:path extrusionOk="0" h="157480" w="10794">
                <a:moveTo>
                  <a:pt x="10470" y="5235"/>
                </a:moveTo>
                <a:lnTo>
                  <a:pt x="10470" y="2343"/>
                </a:lnTo>
                <a:lnTo>
                  <a:pt x="8126" y="0"/>
                </a:lnTo>
                <a:lnTo>
                  <a:pt x="2344" y="0"/>
                </a:lnTo>
                <a:lnTo>
                  <a:pt x="0" y="2343"/>
                </a:lnTo>
                <a:lnTo>
                  <a:pt x="0" y="5235"/>
                </a:lnTo>
                <a:lnTo>
                  <a:pt x="10470" y="5235"/>
                </a:lnTo>
                <a:close/>
              </a:path>
              <a:path extrusionOk="0" h="157480" w="10794">
                <a:moveTo>
                  <a:pt x="10470" y="151827"/>
                </a:moveTo>
                <a:lnTo>
                  <a:pt x="10470" y="5235"/>
                </a:lnTo>
                <a:lnTo>
                  <a:pt x="0" y="5235"/>
                </a:lnTo>
                <a:lnTo>
                  <a:pt x="0" y="151827"/>
                </a:lnTo>
                <a:lnTo>
                  <a:pt x="10470" y="151827"/>
                </a:lnTo>
                <a:close/>
              </a:path>
              <a:path extrusionOk="0" h="157480" w="10794">
                <a:moveTo>
                  <a:pt x="10470" y="154718"/>
                </a:moveTo>
                <a:lnTo>
                  <a:pt x="10470" y="151827"/>
                </a:lnTo>
                <a:lnTo>
                  <a:pt x="0" y="151827"/>
                </a:lnTo>
                <a:lnTo>
                  <a:pt x="0" y="154718"/>
                </a:lnTo>
                <a:lnTo>
                  <a:pt x="2344" y="157063"/>
                </a:lnTo>
                <a:lnTo>
                  <a:pt x="8126" y="157063"/>
                </a:lnTo>
                <a:lnTo>
                  <a:pt x="10470" y="154718"/>
                </a:lnTo>
                <a:close/>
              </a:path>
            </a:pathLst>
          </a:custGeom>
          <a:solidFill>
            <a:srgbClr val="000000">
              <a:alpha val="46666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64" name="Google Shape;36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0287" y="2269873"/>
            <a:ext cx="6158839" cy="594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10828" y="8387987"/>
            <a:ext cx="4596749" cy="819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37170" y="8387987"/>
            <a:ext cx="5121757" cy="77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460951" y="8387987"/>
            <a:ext cx="3711343" cy="819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8" name="Google Shape;368;p25"/>
          <p:cNvGrpSpPr/>
          <p:nvPr/>
        </p:nvGrpSpPr>
        <p:grpSpPr>
          <a:xfrm>
            <a:off x="492131" y="3717164"/>
            <a:ext cx="18910417" cy="4952727"/>
            <a:chOff x="492131" y="3717164"/>
            <a:chExt cx="18910417" cy="4952727"/>
          </a:xfrm>
        </p:grpSpPr>
        <p:pic>
          <p:nvPicPr>
            <p:cNvPr id="369" name="Google Shape;369;p2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92131" y="3717164"/>
              <a:ext cx="7172556" cy="48282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" name="Google Shape;370;p2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172739" y="3717164"/>
              <a:ext cx="5662675" cy="41569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2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984080" y="3717164"/>
              <a:ext cx="6607127" cy="25863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2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3266611" y="3738105"/>
              <a:ext cx="6135937" cy="25863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2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984080" y="6303472"/>
              <a:ext cx="6607127" cy="23454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Google Shape;374;p2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3266611" y="6324414"/>
              <a:ext cx="6135937" cy="23454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5" name="Google Shape;375;p2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7497153" y="3717164"/>
              <a:ext cx="5575945" cy="41569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6" name="Google Shape;376;p2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3737802" y="3738105"/>
              <a:ext cx="5183088" cy="41988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925176" y="5245777"/>
            <a:ext cx="1574165" cy="5321300"/>
          </a:xfrm>
          <a:custGeom>
            <a:rect b="b" l="l" r="r" t="t"/>
            <a:pathLst>
              <a:path extrusionOk="0" h="5321300" w="1574164">
                <a:moveTo>
                  <a:pt x="387380" y="3939168"/>
                </a:moveTo>
                <a:lnTo>
                  <a:pt x="389412" y="3989596"/>
                </a:lnTo>
                <a:lnTo>
                  <a:pt x="395443" y="4037473"/>
                </a:lnTo>
                <a:lnTo>
                  <a:pt x="405374" y="4082702"/>
                </a:lnTo>
                <a:lnTo>
                  <a:pt x="419108" y="4125185"/>
                </a:lnTo>
                <a:lnTo>
                  <a:pt x="436546" y="4164827"/>
                </a:lnTo>
                <a:lnTo>
                  <a:pt x="457591" y="4201529"/>
                </a:lnTo>
                <a:lnTo>
                  <a:pt x="482145" y="4235196"/>
                </a:lnTo>
                <a:lnTo>
                  <a:pt x="510108" y="4265731"/>
                </a:lnTo>
                <a:lnTo>
                  <a:pt x="541385" y="4293035"/>
                </a:lnTo>
                <a:lnTo>
                  <a:pt x="575875" y="4317014"/>
                </a:lnTo>
                <a:lnTo>
                  <a:pt x="613482" y="4337569"/>
                </a:lnTo>
                <a:lnTo>
                  <a:pt x="654108" y="4354604"/>
                </a:lnTo>
                <a:lnTo>
                  <a:pt x="697653" y="4368022"/>
                </a:lnTo>
                <a:lnTo>
                  <a:pt x="744021" y="4377727"/>
                </a:lnTo>
                <a:lnTo>
                  <a:pt x="793114" y="4383620"/>
                </a:lnTo>
                <a:lnTo>
                  <a:pt x="844832" y="4385606"/>
                </a:lnTo>
                <a:lnTo>
                  <a:pt x="846403" y="4385606"/>
                </a:lnTo>
                <a:lnTo>
                  <a:pt x="899040" y="4383657"/>
                </a:lnTo>
                <a:lnTo>
                  <a:pt x="948607" y="4377920"/>
                </a:lnTo>
                <a:lnTo>
                  <a:pt x="995413" y="4368427"/>
                </a:lnTo>
                <a:lnTo>
                  <a:pt x="1039249" y="4355268"/>
                </a:lnTo>
                <a:lnTo>
                  <a:pt x="1080035" y="4338520"/>
                </a:lnTo>
                <a:lnTo>
                  <a:pt x="1117692" y="4318259"/>
                </a:lnTo>
                <a:lnTo>
                  <a:pt x="1152140" y="4294561"/>
                </a:lnTo>
                <a:lnTo>
                  <a:pt x="1183300" y="4267501"/>
                </a:lnTo>
                <a:lnTo>
                  <a:pt x="1211092" y="4237157"/>
                </a:lnTo>
                <a:lnTo>
                  <a:pt x="1235436" y="4203605"/>
                </a:lnTo>
                <a:lnTo>
                  <a:pt x="1256254" y="4166919"/>
                </a:lnTo>
                <a:lnTo>
                  <a:pt x="1273464" y="4127177"/>
                </a:lnTo>
                <a:lnTo>
                  <a:pt x="1286989" y="4084455"/>
                </a:lnTo>
                <a:lnTo>
                  <a:pt x="1296748" y="4038829"/>
                </a:lnTo>
                <a:lnTo>
                  <a:pt x="1302662" y="3990374"/>
                </a:lnTo>
                <a:lnTo>
                  <a:pt x="1304651" y="3939168"/>
                </a:lnTo>
                <a:lnTo>
                  <a:pt x="1302662" y="3887762"/>
                </a:lnTo>
                <a:lnTo>
                  <a:pt x="1296780" y="3839284"/>
                </a:lnTo>
                <a:lnTo>
                  <a:pt x="1287056" y="3793593"/>
                </a:lnTo>
                <a:lnTo>
                  <a:pt x="1273575" y="3750833"/>
                </a:lnTo>
                <a:lnTo>
                  <a:pt x="1256412" y="3711075"/>
                </a:lnTo>
                <a:lnTo>
                  <a:pt x="1235643" y="3674394"/>
                </a:lnTo>
                <a:lnTo>
                  <a:pt x="1211345" y="3640861"/>
                </a:lnTo>
                <a:lnTo>
                  <a:pt x="1183594" y="3610549"/>
                </a:lnTo>
                <a:lnTo>
                  <a:pt x="1152466" y="3583532"/>
                </a:lnTo>
                <a:lnTo>
                  <a:pt x="1118037" y="3559880"/>
                </a:lnTo>
                <a:lnTo>
                  <a:pt x="1092856" y="3546364"/>
                </a:lnTo>
                <a:lnTo>
                  <a:pt x="1092856" y="3939168"/>
                </a:lnTo>
                <a:lnTo>
                  <a:pt x="1087386" y="3980296"/>
                </a:lnTo>
                <a:lnTo>
                  <a:pt x="1071268" y="4015777"/>
                </a:lnTo>
                <a:lnTo>
                  <a:pt x="1044944" y="4045361"/>
                </a:lnTo>
                <a:lnTo>
                  <a:pt x="1008855" y="4068803"/>
                </a:lnTo>
                <a:lnTo>
                  <a:pt x="963441" y="4085853"/>
                </a:lnTo>
                <a:lnTo>
                  <a:pt x="909143" y="4096265"/>
                </a:lnTo>
                <a:lnTo>
                  <a:pt x="846403" y="4099791"/>
                </a:lnTo>
                <a:lnTo>
                  <a:pt x="844832" y="4099791"/>
                </a:lnTo>
                <a:lnTo>
                  <a:pt x="783376" y="4096182"/>
                </a:lnTo>
                <a:lnTo>
                  <a:pt x="729674" y="4085577"/>
                </a:lnTo>
                <a:lnTo>
                  <a:pt x="684347" y="4068305"/>
                </a:lnTo>
                <a:lnTo>
                  <a:pt x="648014" y="4044698"/>
                </a:lnTo>
                <a:lnTo>
                  <a:pt x="621294" y="4015085"/>
                </a:lnTo>
                <a:lnTo>
                  <a:pt x="604808" y="3979798"/>
                </a:lnTo>
                <a:lnTo>
                  <a:pt x="599175" y="3939168"/>
                </a:lnTo>
                <a:lnTo>
                  <a:pt x="599175" y="3547867"/>
                </a:lnTo>
                <a:lnTo>
                  <a:pt x="575185" y="3560918"/>
                </a:lnTo>
                <a:lnTo>
                  <a:pt x="540732" y="3584803"/>
                </a:lnTo>
                <a:lnTo>
                  <a:pt x="509519" y="3612026"/>
                </a:lnTo>
                <a:lnTo>
                  <a:pt x="481637" y="3642496"/>
                </a:lnTo>
                <a:lnTo>
                  <a:pt x="457177" y="3676124"/>
                </a:lnTo>
                <a:lnTo>
                  <a:pt x="436230" y="3712820"/>
                </a:lnTo>
                <a:lnTo>
                  <a:pt x="418887" y="3752494"/>
                </a:lnTo>
                <a:lnTo>
                  <a:pt x="405240" y="3795055"/>
                </a:lnTo>
                <a:lnTo>
                  <a:pt x="395379" y="3840415"/>
                </a:lnTo>
                <a:lnTo>
                  <a:pt x="389395" y="3888482"/>
                </a:lnTo>
                <a:lnTo>
                  <a:pt x="387380" y="3939168"/>
                </a:lnTo>
                <a:close/>
              </a:path>
              <a:path extrusionOk="0" h="5321300" w="1574164">
                <a:moveTo>
                  <a:pt x="380292" y="4705275"/>
                </a:moveTo>
                <a:lnTo>
                  <a:pt x="380292" y="4993450"/>
                </a:lnTo>
                <a:lnTo>
                  <a:pt x="1284180" y="4993450"/>
                </a:lnTo>
                <a:lnTo>
                  <a:pt x="1284180" y="4705275"/>
                </a:lnTo>
                <a:lnTo>
                  <a:pt x="380292" y="4705275"/>
                </a:lnTo>
                <a:close/>
              </a:path>
              <a:path extrusionOk="0" h="5321300" w="1574164">
                <a:moveTo>
                  <a:pt x="599175" y="3547867"/>
                </a:moveTo>
                <a:lnTo>
                  <a:pt x="599175" y="3939168"/>
                </a:lnTo>
                <a:lnTo>
                  <a:pt x="604808" y="3898537"/>
                </a:lnTo>
                <a:lnTo>
                  <a:pt x="621294" y="3863252"/>
                </a:lnTo>
                <a:lnTo>
                  <a:pt x="648014" y="3833642"/>
                </a:lnTo>
                <a:lnTo>
                  <a:pt x="684347" y="3810036"/>
                </a:lnTo>
                <a:lnTo>
                  <a:pt x="729674" y="3792767"/>
                </a:lnTo>
                <a:lnTo>
                  <a:pt x="783376" y="3782163"/>
                </a:lnTo>
                <a:lnTo>
                  <a:pt x="844832" y="3778555"/>
                </a:lnTo>
                <a:lnTo>
                  <a:pt x="846403" y="3778555"/>
                </a:lnTo>
                <a:lnTo>
                  <a:pt x="908896" y="3782080"/>
                </a:lnTo>
                <a:lnTo>
                  <a:pt x="963097" y="3792492"/>
                </a:lnTo>
                <a:lnTo>
                  <a:pt x="1008525" y="3809542"/>
                </a:lnTo>
                <a:lnTo>
                  <a:pt x="1044697" y="3832982"/>
                </a:lnTo>
                <a:lnTo>
                  <a:pt x="1071131" y="3862565"/>
                </a:lnTo>
                <a:lnTo>
                  <a:pt x="1087345" y="3898043"/>
                </a:lnTo>
                <a:lnTo>
                  <a:pt x="1092856" y="3939168"/>
                </a:lnTo>
                <a:lnTo>
                  <a:pt x="1092856" y="3546364"/>
                </a:lnTo>
                <a:lnTo>
                  <a:pt x="1039580" y="3522968"/>
                </a:lnTo>
                <a:lnTo>
                  <a:pt x="995705" y="3509853"/>
                </a:lnTo>
                <a:lnTo>
                  <a:pt x="948832" y="3500395"/>
                </a:lnTo>
                <a:lnTo>
                  <a:pt x="898911" y="3494662"/>
                </a:lnTo>
                <a:lnTo>
                  <a:pt x="846403" y="3492741"/>
                </a:lnTo>
                <a:lnTo>
                  <a:pt x="844832" y="3492741"/>
                </a:lnTo>
                <a:lnTo>
                  <a:pt x="792855" y="3494710"/>
                </a:lnTo>
                <a:lnTo>
                  <a:pt x="743571" y="3500556"/>
                </a:lnTo>
                <a:lnTo>
                  <a:pt x="697070" y="3510190"/>
                </a:lnTo>
                <a:lnTo>
                  <a:pt x="653445" y="3523522"/>
                </a:lnTo>
                <a:lnTo>
                  <a:pt x="612786" y="3540461"/>
                </a:lnTo>
                <a:lnTo>
                  <a:pt x="599175" y="3547867"/>
                </a:lnTo>
                <a:close/>
              </a:path>
              <a:path extrusionOk="0" h="5321300" w="1574164">
                <a:moveTo>
                  <a:pt x="148016" y="4376945"/>
                </a:moveTo>
                <a:lnTo>
                  <a:pt x="148016" y="5320992"/>
                </a:lnTo>
                <a:lnTo>
                  <a:pt x="380292" y="5320992"/>
                </a:lnTo>
                <a:lnTo>
                  <a:pt x="380292" y="4376945"/>
                </a:lnTo>
                <a:lnTo>
                  <a:pt x="148016" y="4376945"/>
                </a:lnTo>
                <a:close/>
              </a:path>
              <a:path extrusionOk="0" h="5321300" w="1574164">
                <a:moveTo>
                  <a:pt x="407851" y="3040001"/>
                </a:moveTo>
                <a:lnTo>
                  <a:pt x="407851" y="3318736"/>
                </a:lnTo>
                <a:lnTo>
                  <a:pt x="1573931" y="3318736"/>
                </a:lnTo>
                <a:lnTo>
                  <a:pt x="1573931" y="3040001"/>
                </a:lnTo>
                <a:lnTo>
                  <a:pt x="1143242" y="3040001"/>
                </a:lnTo>
                <a:lnTo>
                  <a:pt x="1143242" y="2486083"/>
                </a:lnTo>
                <a:lnTo>
                  <a:pt x="1104490" y="2466077"/>
                </a:lnTo>
                <a:lnTo>
                  <a:pt x="1070019" y="2452782"/>
                </a:lnTo>
                <a:lnTo>
                  <a:pt x="1070019" y="2871514"/>
                </a:lnTo>
                <a:lnTo>
                  <a:pt x="1064946" y="2913453"/>
                </a:lnTo>
                <a:lnTo>
                  <a:pt x="1050066" y="2950490"/>
                </a:lnTo>
                <a:lnTo>
                  <a:pt x="1025890" y="2982060"/>
                </a:lnTo>
                <a:lnTo>
                  <a:pt x="992925" y="3007597"/>
                </a:lnTo>
                <a:lnTo>
                  <a:pt x="951683" y="3026537"/>
                </a:lnTo>
                <a:lnTo>
                  <a:pt x="902672" y="3038316"/>
                </a:lnTo>
                <a:lnTo>
                  <a:pt x="846403" y="3042368"/>
                </a:lnTo>
                <a:lnTo>
                  <a:pt x="844832" y="3042368"/>
                </a:lnTo>
                <a:lnTo>
                  <a:pt x="788360" y="3038399"/>
                </a:lnTo>
                <a:lnTo>
                  <a:pt x="739367" y="3026814"/>
                </a:lnTo>
                <a:lnTo>
                  <a:pt x="698294" y="3008095"/>
                </a:lnTo>
                <a:lnTo>
                  <a:pt x="665581" y="2982723"/>
                </a:lnTo>
                <a:lnTo>
                  <a:pt x="641670" y="2951182"/>
                </a:lnTo>
                <a:lnTo>
                  <a:pt x="627000" y="2913951"/>
                </a:lnTo>
                <a:lnTo>
                  <a:pt x="622012" y="2871514"/>
                </a:lnTo>
                <a:lnTo>
                  <a:pt x="622012" y="2453977"/>
                </a:lnTo>
                <a:lnTo>
                  <a:pt x="588370" y="2467239"/>
                </a:lnTo>
                <a:lnTo>
                  <a:pt x="548903" y="2487943"/>
                </a:lnTo>
                <a:lnTo>
                  <a:pt x="541700" y="2492874"/>
                </a:lnTo>
                <a:lnTo>
                  <a:pt x="541700" y="3040001"/>
                </a:lnTo>
                <a:lnTo>
                  <a:pt x="407851" y="3040001"/>
                </a:lnTo>
                <a:close/>
              </a:path>
              <a:path extrusionOk="0" h="5321300" w="1574164">
                <a:moveTo>
                  <a:pt x="1143242" y="2486083"/>
                </a:moveTo>
                <a:lnTo>
                  <a:pt x="1143242" y="3025049"/>
                </a:lnTo>
                <a:lnTo>
                  <a:pt x="1182037" y="3003763"/>
                </a:lnTo>
                <a:lnTo>
                  <a:pt x="1215845" y="2976638"/>
                </a:lnTo>
                <a:lnTo>
                  <a:pt x="1244309" y="2944101"/>
                </a:lnTo>
                <a:lnTo>
                  <a:pt x="1267070" y="2906579"/>
                </a:lnTo>
                <a:lnTo>
                  <a:pt x="1283772" y="2864497"/>
                </a:lnTo>
                <a:lnTo>
                  <a:pt x="1294055" y="2818284"/>
                </a:lnTo>
                <a:lnTo>
                  <a:pt x="1297562" y="2768365"/>
                </a:lnTo>
                <a:lnTo>
                  <a:pt x="1295048" y="2722245"/>
                </a:lnTo>
                <a:lnTo>
                  <a:pt x="1287570" y="2679088"/>
                </a:lnTo>
                <a:lnTo>
                  <a:pt x="1275226" y="2638969"/>
                </a:lnTo>
                <a:lnTo>
                  <a:pt x="1258116" y="2601959"/>
                </a:lnTo>
                <a:lnTo>
                  <a:pt x="1236336" y="2568130"/>
                </a:lnTo>
                <a:lnTo>
                  <a:pt x="1209986" y="2537555"/>
                </a:lnTo>
                <a:lnTo>
                  <a:pt x="1179163" y="2510307"/>
                </a:lnTo>
                <a:lnTo>
                  <a:pt x="1143965" y="2486456"/>
                </a:lnTo>
                <a:lnTo>
                  <a:pt x="1143242" y="2486083"/>
                </a:lnTo>
                <a:close/>
              </a:path>
              <a:path extrusionOk="0" h="5321300" w="1574164">
                <a:moveTo>
                  <a:pt x="622012" y="2453977"/>
                </a:moveTo>
                <a:lnTo>
                  <a:pt x="622012" y="2871514"/>
                </a:lnTo>
                <a:lnTo>
                  <a:pt x="627083" y="2829367"/>
                </a:lnTo>
                <a:lnTo>
                  <a:pt x="641946" y="2792344"/>
                </a:lnTo>
                <a:lnTo>
                  <a:pt x="666079" y="2760940"/>
                </a:lnTo>
                <a:lnTo>
                  <a:pt x="698958" y="2735651"/>
                </a:lnTo>
                <a:lnTo>
                  <a:pt x="740058" y="2716973"/>
                </a:lnTo>
                <a:lnTo>
                  <a:pt x="788858" y="2705403"/>
                </a:lnTo>
                <a:lnTo>
                  <a:pt x="844832" y="2701436"/>
                </a:lnTo>
                <a:lnTo>
                  <a:pt x="846403" y="2701436"/>
                </a:lnTo>
                <a:lnTo>
                  <a:pt x="902425" y="2705444"/>
                </a:lnTo>
                <a:lnTo>
                  <a:pt x="951340" y="2717110"/>
                </a:lnTo>
                <a:lnTo>
                  <a:pt x="992596" y="2735898"/>
                </a:lnTo>
                <a:lnTo>
                  <a:pt x="1025642" y="2761269"/>
                </a:lnTo>
                <a:lnTo>
                  <a:pt x="1049929" y="2792687"/>
                </a:lnTo>
                <a:lnTo>
                  <a:pt x="1064905" y="2829615"/>
                </a:lnTo>
                <a:lnTo>
                  <a:pt x="1070019" y="2871514"/>
                </a:lnTo>
                <a:lnTo>
                  <a:pt x="1070019" y="2452782"/>
                </a:lnTo>
                <a:lnTo>
                  <a:pt x="1013104" y="2436020"/>
                </a:lnTo>
                <a:lnTo>
                  <a:pt x="961388" y="2426487"/>
                </a:lnTo>
                <a:lnTo>
                  <a:pt x="905789" y="2420714"/>
                </a:lnTo>
                <a:lnTo>
                  <a:pt x="846403" y="2418774"/>
                </a:lnTo>
                <a:lnTo>
                  <a:pt x="844832" y="2418774"/>
                </a:lnTo>
                <a:lnTo>
                  <a:pt x="786041" y="2420781"/>
                </a:lnTo>
                <a:lnTo>
                  <a:pt x="730883" y="2426735"/>
                </a:lnTo>
                <a:lnTo>
                  <a:pt x="679475" y="2436531"/>
                </a:lnTo>
                <a:lnTo>
                  <a:pt x="631933" y="2450067"/>
                </a:lnTo>
                <a:lnTo>
                  <a:pt x="622012" y="2453977"/>
                </a:lnTo>
                <a:close/>
              </a:path>
              <a:path extrusionOk="0" h="5321300" w="1574164">
                <a:moveTo>
                  <a:pt x="394459" y="2768365"/>
                </a:moveTo>
                <a:lnTo>
                  <a:pt x="397739" y="2819607"/>
                </a:lnTo>
                <a:lnTo>
                  <a:pt x="407397" y="2866496"/>
                </a:lnTo>
                <a:lnTo>
                  <a:pt x="423157" y="2908729"/>
                </a:lnTo>
                <a:lnTo>
                  <a:pt x="444743" y="2946005"/>
                </a:lnTo>
                <a:lnTo>
                  <a:pt x="471879" y="2978019"/>
                </a:lnTo>
                <a:lnTo>
                  <a:pt x="504290" y="3004468"/>
                </a:lnTo>
                <a:lnTo>
                  <a:pt x="541700" y="3025049"/>
                </a:lnTo>
                <a:lnTo>
                  <a:pt x="541700" y="2492874"/>
                </a:lnTo>
                <a:lnTo>
                  <a:pt x="482718" y="2539538"/>
                </a:lnTo>
                <a:lnTo>
                  <a:pt x="456231" y="2570221"/>
                </a:lnTo>
                <a:lnTo>
                  <a:pt x="434300" y="2604024"/>
                </a:lnTo>
                <a:lnTo>
                  <a:pt x="417043" y="2640843"/>
                </a:lnTo>
                <a:lnTo>
                  <a:pt x="404573" y="2680575"/>
                </a:lnTo>
                <a:lnTo>
                  <a:pt x="397006" y="2723117"/>
                </a:lnTo>
                <a:lnTo>
                  <a:pt x="394459" y="2768365"/>
                </a:lnTo>
                <a:close/>
              </a:path>
              <a:path extrusionOk="0" h="5321300" w="1574164">
                <a:moveTo>
                  <a:pt x="0" y="2103045"/>
                </a:moveTo>
                <a:lnTo>
                  <a:pt x="7363" y="2149581"/>
                </a:lnTo>
                <a:lnTo>
                  <a:pt x="27916" y="2190185"/>
                </a:lnTo>
                <a:lnTo>
                  <a:pt x="59354" y="2222323"/>
                </a:lnTo>
                <a:lnTo>
                  <a:pt x="99370" y="2243463"/>
                </a:lnTo>
                <a:lnTo>
                  <a:pt x="145660" y="2251072"/>
                </a:lnTo>
                <a:lnTo>
                  <a:pt x="191868" y="2243463"/>
                </a:lnTo>
                <a:lnTo>
                  <a:pt x="231690" y="2222323"/>
                </a:lnTo>
                <a:lnTo>
                  <a:pt x="262895" y="2190185"/>
                </a:lnTo>
                <a:lnTo>
                  <a:pt x="283253" y="2149581"/>
                </a:lnTo>
                <a:lnTo>
                  <a:pt x="290535" y="2103045"/>
                </a:lnTo>
                <a:lnTo>
                  <a:pt x="283253" y="2056509"/>
                </a:lnTo>
                <a:lnTo>
                  <a:pt x="262895" y="2015906"/>
                </a:lnTo>
                <a:lnTo>
                  <a:pt x="231690" y="1983768"/>
                </a:lnTo>
                <a:lnTo>
                  <a:pt x="191868" y="1962628"/>
                </a:lnTo>
                <a:lnTo>
                  <a:pt x="145660" y="1955019"/>
                </a:lnTo>
                <a:lnTo>
                  <a:pt x="99370" y="1962628"/>
                </a:lnTo>
                <a:lnTo>
                  <a:pt x="59354" y="1983768"/>
                </a:lnTo>
                <a:lnTo>
                  <a:pt x="27916" y="2015906"/>
                </a:lnTo>
                <a:lnTo>
                  <a:pt x="7363" y="2056509"/>
                </a:lnTo>
                <a:lnTo>
                  <a:pt x="0" y="2103045"/>
                </a:lnTo>
                <a:close/>
              </a:path>
              <a:path extrusionOk="0" h="5321300" w="1574164">
                <a:moveTo>
                  <a:pt x="407851" y="1963678"/>
                </a:moveTo>
                <a:lnTo>
                  <a:pt x="407851" y="2243198"/>
                </a:lnTo>
                <a:lnTo>
                  <a:pt x="1284180" y="2243198"/>
                </a:lnTo>
                <a:lnTo>
                  <a:pt x="1284180" y="1963678"/>
                </a:lnTo>
                <a:lnTo>
                  <a:pt x="407851" y="1963678"/>
                </a:lnTo>
                <a:close/>
              </a:path>
              <a:path extrusionOk="0" h="5321300" w="1574164">
                <a:moveTo>
                  <a:pt x="387380" y="1345603"/>
                </a:moveTo>
                <a:lnTo>
                  <a:pt x="389248" y="1398201"/>
                </a:lnTo>
                <a:lnTo>
                  <a:pt x="394828" y="1447614"/>
                </a:lnTo>
                <a:lnTo>
                  <a:pt x="404087" y="1493815"/>
                </a:lnTo>
                <a:lnTo>
                  <a:pt x="416992" y="1536773"/>
                </a:lnTo>
                <a:lnTo>
                  <a:pt x="433509" y="1576460"/>
                </a:lnTo>
                <a:lnTo>
                  <a:pt x="453604" y="1612847"/>
                </a:lnTo>
                <a:lnTo>
                  <a:pt x="477246" y="1645906"/>
                </a:lnTo>
                <a:lnTo>
                  <a:pt x="504399" y="1675607"/>
                </a:lnTo>
                <a:lnTo>
                  <a:pt x="535031" y="1701922"/>
                </a:lnTo>
                <a:lnTo>
                  <a:pt x="569108" y="1724821"/>
                </a:lnTo>
                <a:lnTo>
                  <a:pt x="606597" y="1744277"/>
                </a:lnTo>
                <a:lnTo>
                  <a:pt x="647464" y="1760260"/>
                </a:lnTo>
                <a:lnTo>
                  <a:pt x="691676" y="1772741"/>
                </a:lnTo>
                <a:lnTo>
                  <a:pt x="739199" y="1781692"/>
                </a:lnTo>
                <a:lnTo>
                  <a:pt x="790001" y="1787084"/>
                </a:lnTo>
                <a:lnTo>
                  <a:pt x="844047" y="1788887"/>
                </a:lnTo>
                <a:lnTo>
                  <a:pt x="845618" y="1788887"/>
                </a:lnTo>
                <a:lnTo>
                  <a:pt x="899949" y="1787084"/>
                </a:lnTo>
                <a:lnTo>
                  <a:pt x="951018" y="1781692"/>
                </a:lnTo>
                <a:lnTo>
                  <a:pt x="998791" y="1772741"/>
                </a:lnTo>
                <a:lnTo>
                  <a:pt x="1043233" y="1760260"/>
                </a:lnTo>
                <a:lnTo>
                  <a:pt x="1084313" y="1744277"/>
                </a:lnTo>
                <a:lnTo>
                  <a:pt x="1121996" y="1724821"/>
                </a:lnTo>
                <a:lnTo>
                  <a:pt x="1156249" y="1701922"/>
                </a:lnTo>
                <a:lnTo>
                  <a:pt x="1187038" y="1675607"/>
                </a:lnTo>
                <a:lnTo>
                  <a:pt x="1214330" y="1645906"/>
                </a:lnTo>
                <a:lnTo>
                  <a:pt x="1238092" y="1612847"/>
                </a:lnTo>
                <a:lnTo>
                  <a:pt x="1258290" y="1576460"/>
                </a:lnTo>
                <a:lnTo>
                  <a:pt x="1274891" y="1536773"/>
                </a:lnTo>
                <a:lnTo>
                  <a:pt x="1287861" y="1493815"/>
                </a:lnTo>
                <a:lnTo>
                  <a:pt x="1297166" y="1447614"/>
                </a:lnTo>
                <a:lnTo>
                  <a:pt x="1302774" y="1398201"/>
                </a:lnTo>
                <a:lnTo>
                  <a:pt x="1304651" y="1345603"/>
                </a:lnTo>
                <a:lnTo>
                  <a:pt x="1302395" y="1292381"/>
                </a:lnTo>
                <a:lnTo>
                  <a:pt x="1295716" y="1242524"/>
                </a:lnTo>
                <a:lnTo>
                  <a:pt x="1284747" y="1196127"/>
                </a:lnTo>
                <a:lnTo>
                  <a:pt x="1269621" y="1153284"/>
                </a:lnTo>
                <a:lnTo>
                  <a:pt x="1250473" y="1114091"/>
                </a:lnTo>
                <a:lnTo>
                  <a:pt x="1227434" y="1078641"/>
                </a:lnTo>
                <a:lnTo>
                  <a:pt x="1200639" y="1047029"/>
                </a:lnTo>
                <a:lnTo>
                  <a:pt x="1170221" y="1019350"/>
                </a:lnTo>
                <a:lnTo>
                  <a:pt x="1136313" y="995699"/>
                </a:lnTo>
                <a:lnTo>
                  <a:pt x="1099049" y="976169"/>
                </a:lnTo>
                <a:lnTo>
                  <a:pt x="1092856" y="973827"/>
                </a:lnTo>
                <a:lnTo>
                  <a:pt x="1092856" y="1344032"/>
                </a:lnTo>
                <a:lnTo>
                  <a:pt x="1087838" y="1386935"/>
                </a:lnTo>
                <a:lnTo>
                  <a:pt x="1072765" y="1423201"/>
                </a:lnTo>
                <a:lnTo>
                  <a:pt x="1047609" y="1452843"/>
                </a:lnTo>
                <a:lnTo>
                  <a:pt x="1012344" y="1475874"/>
                </a:lnTo>
                <a:lnTo>
                  <a:pt x="966942" y="1492309"/>
                </a:lnTo>
                <a:lnTo>
                  <a:pt x="911375" y="1502160"/>
                </a:lnTo>
                <a:lnTo>
                  <a:pt x="845618" y="1505441"/>
                </a:lnTo>
                <a:lnTo>
                  <a:pt x="844047" y="1505441"/>
                </a:lnTo>
                <a:lnTo>
                  <a:pt x="778915" y="1502202"/>
                </a:lnTo>
                <a:lnTo>
                  <a:pt x="723879" y="1492448"/>
                </a:lnTo>
                <a:lnTo>
                  <a:pt x="678912" y="1476125"/>
                </a:lnTo>
                <a:lnTo>
                  <a:pt x="643986" y="1453177"/>
                </a:lnTo>
                <a:lnTo>
                  <a:pt x="619072" y="1423549"/>
                </a:lnTo>
                <a:lnTo>
                  <a:pt x="604145" y="1387185"/>
                </a:lnTo>
                <a:lnTo>
                  <a:pt x="599175" y="1344032"/>
                </a:lnTo>
                <a:lnTo>
                  <a:pt x="599175" y="973418"/>
                </a:lnTo>
                <a:lnTo>
                  <a:pt x="596562" y="974359"/>
                </a:lnTo>
                <a:lnTo>
                  <a:pt x="558326" y="993617"/>
                </a:lnTo>
                <a:lnTo>
                  <a:pt x="523640" y="1017058"/>
                </a:lnTo>
                <a:lnTo>
                  <a:pt x="492617" y="1044602"/>
                </a:lnTo>
                <a:lnTo>
                  <a:pt x="465368" y="1076169"/>
                </a:lnTo>
                <a:lnTo>
                  <a:pt x="442004" y="1111679"/>
                </a:lnTo>
                <a:lnTo>
                  <a:pt x="422637" y="1151054"/>
                </a:lnTo>
                <a:lnTo>
                  <a:pt x="407380" y="1194214"/>
                </a:lnTo>
                <a:lnTo>
                  <a:pt x="396344" y="1241078"/>
                </a:lnTo>
                <a:lnTo>
                  <a:pt x="389640" y="1291567"/>
                </a:lnTo>
                <a:lnTo>
                  <a:pt x="387380" y="1345603"/>
                </a:lnTo>
                <a:close/>
              </a:path>
              <a:path extrusionOk="0" h="5321300" w="1574164">
                <a:moveTo>
                  <a:pt x="966085" y="943259"/>
                </a:moveTo>
                <a:lnTo>
                  <a:pt x="966085" y="1197576"/>
                </a:lnTo>
                <a:lnTo>
                  <a:pt x="967666" y="1199157"/>
                </a:lnTo>
                <a:lnTo>
                  <a:pt x="1012732" y="1211350"/>
                </a:lnTo>
                <a:lnTo>
                  <a:pt x="1047785" y="1231896"/>
                </a:lnTo>
                <a:lnTo>
                  <a:pt x="1072824" y="1260834"/>
                </a:lnTo>
                <a:lnTo>
                  <a:pt x="1087848" y="1298200"/>
                </a:lnTo>
                <a:lnTo>
                  <a:pt x="1092856" y="1344032"/>
                </a:lnTo>
                <a:lnTo>
                  <a:pt x="1092856" y="973827"/>
                </a:lnTo>
                <a:lnTo>
                  <a:pt x="1058562" y="960856"/>
                </a:lnTo>
                <a:lnTo>
                  <a:pt x="1014985" y="949855"/>
                </a:lnTo>
                <a:lnTo>
                  <a:pt x="968452" y="943259"/>
                </a:lnTo>
                <a:lnTo>
                  <a:pt x="966085" y="943259"/>
                </a:lnTo>
                <a:close/>
              </a:path>
              <a:path extrusionOk="0" h="5321300" w="1574164">
                <a:moveTo>
                  <a:pt x="599175" y="973418"/>
                </a:moveTo>
                <a:lnTo>
                  <a:pt x="599175" y="1344032"/>
                </a:lnTo>
                <a:lnTo>
                  <a:pt x="604844" y="1297364"/>
                </a:lnTo>
                <a:lnTo>
                  <a:pt x="621473" y="1259426"/>
                </a:lnTo>
                <a:lnTo>
                  <a:pt x="648496" y="1230256"/>
                </a:lnTo>
                <a:lnTo>
                  <a:pt x="685345" y="1209892"/>
                </a:lnTo>
                <a:lnTo>
                  <a:pt x="731454" y="1198371"/>
                </a:lnTo>
                <a:lnTo>
                  <a:pt x="733024" y="1197576"/>
                </a:lnTo>
                <a:lnTo>
                  <a:pt x="732239" y="943259"/>
                </a:lnTo>
                <a:lnTo>
                  <a:pt x="731454" y="942473"/>
                </a:lnTo>
                <a:lnTo>
                  <a:pt x="683237" y="948707"/>
                </a:lnTo>
                <a:lnTo>
                  <a:pt x="638236" y="959362"/>
                </a:lnTo>
                <a:lnTo>
                  <a:pt x="599175" y="973418"/>
                </a:lnTo>
                <a:close/>
              </a:path>
              <a:path extrusionOk="0" h="5321300" w="1574164">
                <a:moveTo>
                  <a:pt x="1033015" y="544067"/>
                </a:moveTo>
                <a:lnTo>
                  <a:pt x="1033015" y="814917"/>
                </a:lnTo>
                <a:lnTo>
                  <a:pt x="1038523" y="814917"/>
                </a:lnTo>
                <a:lnTo>
                  <a:pt x="1111274" y="796328"/>
                </a:lnTo>
                <a:lnTo>
                  <a:pt x="1175408" y="757791"/>
                </a:lnTo>
                <a:lnTo>
                  <a:pt x="1203600" y="731002"/>
                </a:lnTo>
                <a:lnTo>
                  <a:pt x="1228868" y="699177"/>
                </a:lnTo>
                <a:lnTo>
                  <a:pt x="1250953" y="662300"/>
                </a:lnTo>
                <a:lnTo>
                  <a:pt x="1269599" y="620354"/>
                </a:lnTo>
                <a:lnTo>
                  <a:pt x="1284549" y="573323"/>
                </a:lnTo>
                <a:lnTo>
                  <a:pt x="1295545" y="521191"/>
                </a:lnTo>
                <a:lnTo>
                  <a:pt x="1302332" y="463942"/>
                </a:lnTo>
                <a:lnTo>
                  <a:pt x="1304651" y="401558"/>
                </a:lnTo>
                <a:lnTo>
                  <a:pt x="1302253" y="343706"/>
                </a:lnTo>
                <a:lnTo>
                  <a:pt x="1295177" y="289249"/>
                </a:lnTo>
                <a:lnTo>
                  <a:pt x="1283601" y="238500"/>
                </a:lnTo>
                <a:lnTo>
                  <a:pt x="1267703" y="191769"/>
                </a:lnTo>
                <a:lnTo>
                  <a:pt x="1247660" y="149368"/>
                </a:lnTo>
                <a:lnTo>
                  <a:pt x="1223651" y="111610"/>
                </a:lnTo>
                <a:lnTo>
                  <a:pt x="1195852" y="78805"/>
                </a:lnTo>
                <a:lnTo>
                  <a:pt x="1164442" y="51267"/>
                </a:lnTo>
                <a:lnTo>
                  <a:pt x="1129598" y="29305"/>
                </a:lnTo>
                <a:lnTo>
                  <a:pt x="1116468" y="23766"/>
                </a:lnTo>
                <a:lnTo>
                  <a:pt x="1116468" y="400773"/>
                </a:lnTo>
                <a:lnTo>
                  <a:pt x="1110477" y="454805"/>
                </a:lnTo>
                <a:lnTo>
                  <a:pt x="1093932" y="495846"/>
                </a:lnTo>
                <a:lnTo>
                  <a:pt x="1068972" y="524781"/>
                </a:lnTo>
                <a:lnTo>
                  <a:pt x="1037738" y="542496"/>
                </a:lnTo>
                <a:lnTo>
                  <a:pt x="1033015" y="544067"/>
                </a:lnTo>
                <a:close/>
              </a:path>
              <a:path extrusionOk="0" h="5321300" w="1574164">
                <a:moveTo>
                  <a:pt x="387380" y="409432"/>
                </a:moveTo>
                <a:lnTo>
                  <a:pt x="389635" y="466461"/>
                </a:lnTo>
                <a:lnTo>
                  <a:pt x="396296" y="519694"/>
                </a:lnTo>
                <a:lnTo>
                  <a:pt x="407212" y="568907"/>
                </a:lnTo>
                <a:lnTo>
                  <a:pt x="422228" y="613880"/>
                </a:lnTo>
                <a:lnTo>
                  <a:pt x="441192" y="654392"/>
                </a:lnTo>
                <a:lnTo>
                  <a:pt x="463950" y="690221"/>
                </a:lnTo>
                <a:lnTo>
                  <a:pt x="490350" y="721145"/>
                </a:lnTo>
                <a:lnTo>
                  <a:pt x="520238" y="746943"/>
                </a:lnTo>
                <a:lnTo>
                  <a:pt x="553462" y="767394"/>
                </a:lnTo>
                <a:lnTo>
                  <a:pt x="589867" y="782275"/>
                </a:lnTo>
                <a:lnTo>
                  <a:pt x="629302" y="791367"/>
                </a:lnTo>
                <a:lnTo>
                  <a:pt x="671613" y="794447"/>
                </a:lnTo>
                <a:lnTo>
                  <a:pt x="672398" y="794447"/>
                </a:lnTo>
                <a:lnTo>
                  <a:pt x="720437" y="790395"/>
                </a:lnTo>
                <a:lnTo>
                  <a:pt x="764092" y="778269"/>
                </a:lnTo>
                <a:lnTo>
                  <a:pt x="803262" y="758117"/>
                </a:lnTo>
                <a:lnTo>
                  <a:pt x="837846" y="729984"/>
                </a:lnTo>
                <a:lnTo>
                  <a:pt x="867742" y="693915"/>
                </a:lnTo>
                <a:lnTo>
                  <a:pt x="892850" y="649958"/>
                </a:lnTo>
                <a:lnTo>
                  <a:pt x="913068" y="598157"/>
                </a:lnTo>
                <a:lnTo>
                  <a:pt x="928296" y="538559"/>
                </a:lnTo>
                <a:lnTo>
                  <a:pt x="958211" y="387380"/>
                </a:lnTo>
                <a:lnTo>
                  <a:pt x="972100" y="336734"/>
                </a:lnTo>
                <a:lnTo>
                  <a:pt x="989607" y="302841"/>
                </a:lnTo>
                <a:lnTo>
                  <a:pt x="1011690" y="283857"/>
                </a:lnTo>
                <a:lnTo>
                  <a:pt x="1039308" y="277939"/>
                </a:lnTo>
                <a:lnTo>
                  <a:pt x="1040104" y="277939"/>
                </a:lnTo>
                <a:lnTo>
                  <a:pt x="1071963" y="286612"/>
                </a:lnTo>
                <a:lnTo>
                  <a:pt x="1095999" y="311304"/>
                </a:lnTo>
                <a:lnTo>
                  <a:pt x="1111179" y="350022"/>
                </a:lnTo>
                <a:lnTo>
                  <a:pt x="1116468" y="400773"/>
                </a:lnTo>
                <a:lnTo>
                  <a:pt x="1116468" y="23766"/>
                </a:lnTo>
                <a:lnTo>
                  <a:pt x="1091498" y="13232"/>
                </a:lnTo>
                <a:lnTo>
                  <a:pt x="1050320" y="3360"/>
                </a:lnTo>
                <a:lnTo>
                  <a:pt x="1006241" y="0"/>
                </a:lnTo>
                <a:lnTo>
                  <a:pt x="1005456" y="0"/>
                </a:lnTo>
                <a:lnTo>
                  <a:pt x="958802" y="3906"/>
                </a:lnTo>
                <a:lnTo>
                  <a:pt x="917306" y="15748"/>
                </a:lnTo>
                <a:lnTo>
                  <a:pt x="880739" y="35709"/>
                </a:lnTo>
                <a:lnTo>
                  <a:pt x="848868" y="63975"/>
                </a:lnTo>
                <a:lnTo>
                  <a:pt x="821463" y="100730"/>
                </a:lnTo>
                <a:lnTo>
                  <a:pt x="798293" y="146158"/>
                </a:lnTo>
                <a:lnTo>
                  <a:pt x="779127" y="200444"/>
                </a:lnTo>
                <a:lnTo>
                  <a:pt x="763735" y="263772"/>
                </a:lnTo>
                <a:lnTo>
                  <a:pt x="733820" y="414940"/>
                </a:lnTo>
                <a:lnTo>
                  <a:pt x="719620" y="467375"/>
                </a:lnTo>
                <a:lnTo>
                  <a:pt x="702322" y="501357"/>
                </a:lnTo>
                <a:lnTo>
                  <a:pt x="680892" y="519690"/>
                </a:lnTo>
                <a:lnTo>
                  <a:pt x="654294" y="525177"/>
                </a:lnTo>
                <a:lnTo>
                  <a:pt x="652713" y="525177"/>
                </a:lnTo>
                <a:lnTo>
                  <a:pt x="619940" y="516835"/>
                </a:lnTo>
                <a:lnTo>
                  <a:pt x="595434" y="493287"/>
                </a:lnTo>
                <a:lnTo>
                  <a:pt x="580082" y="456747"/>
                </a:lnTo>
                <a:lnTo>
                  <a:pt x="574767" y="409432"/>
                </a:lnTo>
                <a:lnTo>
                  <a:pt x="574767" y="40475"/>
                </a:lnTo>
                <a:lnTo>
                  <a:pt x="544269" y="54959"/>
                </a:lnTo>
                <a:lnTo>
                  <a:pt x="511614" y="77652"/>
                </a:lnTo>
                <a:lnTo>
                  <a:pt x="481678" y="106493"/>
                </a:lnTo>
                <a:lnTo>
                  <a:pt x="454965" y="141496"/>
                </a:lnTo>
                <a:lnTo>
                  <a:pt x="431978" y="182675"/>
                </a:lnTo>
                <a:lnTo>
                  <a:pt x="413223" y="230044"/>
                </a:lnTo>
                <a:lnTo>
                  <a:pt x="399202" y="283617"/>
                </a:lnTo>
                <a:lnTo>
                  <a:pt x="390420" y="343408"/>
                </a:lnTo>
                <a:lnTo>
                  <a:pt x="387380" y="409432"/>
                </a:lnTo>
                <a:close/>
              </a:path>
              <a:path extrusionOk="0" h="5321300" w="1574164">
                <a:moveTo>
                  <a:pt x="574767" y="40475"/>
                </a:moveTo>
                <a:lnTo>
                  <a:pt x="574767" y="409432"/>
                </a:lnTo>
                <a:lnTo>
                  <a:pt x="581730" y="357922"/>
                </a:lnTo>
                <a:lnTo>
                  <a:pt x="599765" y="319181"/>
                </a:lnTo>
                <a:lnTo>
                  <a:pt x="624591" y="293284"/>
                </a:lnTo>
                <a:lnTo>
                  <a:pt x="651927" y="280305"/>
                </a:lnTo>
                <a:lnTo>
                  <a:pt x="657445" y="278724"/>
                </a:lnTo>
                <a:lnTo>
                  <a:pt x="657445" y="23622"/>
                </a:lnTo>
                <a:lnTo>
                  <a:pt x="652713" y="23713"/>
                </a:lnTo>
                <a:lnTo>
                  <a:pt x="615720" y="27958"/>
                </a:lnTo>
                <a:lnTo>
                  <a:pt x="579139" y="38398"/>
                </a:lnTo>
                <a:lnTo>
                  <a:pt x="574767" y="40475"/>
                </a:lnTo>
                <a:close/>
              </a:path>
            </a:pathLst>
          </a:custGeom>
          <a:solidFill>
            <a:srgbClr val="000000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5" name="Google Shape;75;p8"/>
          <p:cNvSpPr/>
          <p:nvPr/>
        </p:nvSpPr>
        <p:spPr>
          <a:xfrm>
            <a:off x="8397169" y="1265310"/>
            <a:ext cx="5413375" cy="723900"/>
          </a:xfrm>
          <a:custGeom>
            <a:rect b="b" l="l" r="r" t="t"/>
            <a:pathLst>
              <a:path extrusionOk="0" h="723900" w="5413375">
                <a:moveTo>
                  <a:pt x="103073" y="49695"/>
                </a:moveTo>
                <a:lnTo>
                  <a:pt x="0" y="49695"/>
                </a:lnTo>
                <a:lnTo>
                  <a:pt x="0" y="713687"/>
                </a:lnTo>
                <a:lnTo>
                  <a:pt x="103073" y="713687"/>
                </a:lnTo>
                <a:lnTo>
                  <a:pt x="103073" y="49695"/>
                </a:lnTo>
                <a:close/>
              </a:path>
              <a:path extrusionOk="0" h="723900" w="5413375">
                <a:moveTo>
                  <a:pt x="357994" y="213968"/>
                </a:moveTo>
                <a:lnTo>
                  <a:pt x="258141" y="213968"/>
                </a:lnTo>
                <a:lnTo>
                  <a:pt x="258141" y="713687"/>
                </a:lnTo>
                <a:lnTo>
                  <a:pt x="357994" y="713687"/>
                </a:lnTo>
                <a:lnTo>
                  <a:pt x="357994" y="420573"/>
                </a:lnTo>
                <a:lnTo>
                  <a:pt x="366255" y="366182"/>
                </a:lnTo>
                <a:lnTo>
                  <a:pt x="389916" y="325035"/>
                </a:lnTo>
                <a:lnTo>
                  <a:pt x="427295" y="298986"/>
                </a:lnTo>
                <a:lnTo>
                  <a:pt x="476711" y="289891"/>
                </a:lnTo>
                <a:lnTo>
                  <a:pt x="357994" y="289891"/>
                </a:lnTo>
                <a:lnTo>
                  <a:pt x="357994" y="213968"/>
                </a:lnTo>
                <a:close/>
              </a:path>
              <a:path extrusionOk="0" h="723900" w="5413375">
                <a:moveTo>
                  <a:pt x="510302" y="204304"/>
                </a:moveTo>
                <a:lnTo>
                  <a:pt x="460412" y="210171"/>
                </a:lnTo>
                <a:lnTo>
                  <a:pt x="419711" y="227082"/>
                </a:lnTo>
                <a:lnTo>
                  <a:pt x="388068" y="254000"/>
                </a:lnTo>
                <a:lnTo>
                  <a:pt x="365356" y="289891"/>
                </a:lnTo>
                <a:lnTo>
                  <a:pt x="476711" y="289891"/>
                </a:lnTo>
                <a:lnTo>
                  <a:pt x="524401" y="297584"/>
                </a:lnTo>
                <a:lnTo>
                  <a:pt x="557984" y="320721"/>
                </a:lnTo>
                <a:lnTo>
                  <a:pt x="577849" y="359388"/>
                </a:lnTo>
                <a:lnTo>
                  <a:pt x="584385" y="413671"/>
                </a:lnTo>
                <a:lnTo>
                  <a:pt x="584385" y="713687"/>
                </a:lnTo>
                <a:lnTo>
                  <a:pt x="683777" y="713687"/>
                </a:lnTo>
                <a:lnTo>
                  <a:pt x="683777" y="390203"/>
                </a:lnTo>
                <a:lnTo>
                  <a:pt x="678692" y="335052"/>
                </a:lnTo>
                <a:lnTo>
                  <a:pt x="663650" y="289039"/>
                </a:lnTo>
                <a:lnTo>
                  <a:pt x="638970" y="252562"/>
                </a:lnTo>
                <a:lnTo>
                  <a:pt x="604973" y="226016"/>
                </a:lnTo>
                <a:lnTo>
                  <a:pt x="561977" y="209798"/>
                </a:lnTo>
                <a:lnTo>
                  <a:pt x="510302" y="204304"/>
                </a:lnTo>
                <a:close/>
              </a:path>
              <a:path extrusionOk="0" h="723900" w="5413375">
                <a:moveTo>
                  <a:pt x="958484" y="292652"/>
                </a:moveTo>
                <a:lnTo>
                  <a:pt x="856792" y="292652"/>
                </a:lnTo>
                <a:lnTo>
                  <a:pt x="856792" y="582084"/>
                </a:lnTo>
                <a:lnTo>
                  <a:pt x="862275" y="632240"/>
                </a:lnTo>
                <a:lnTo>
                  <a:pt x="879704" y="671088"/>
                </a:lnTo>
                <a:lnTo>
                  <a:pt x="909768" y="697147"/>
                </a:lnTo>
                <a:lnTo>
                  <a:pt x="953505" y="712118"/>
                </a:lnTo>
                <a:lnTo>
                  <a:pt x="1011863" y="716908"/>
                </a:lnTo>
                <a:lnTo>
                  <a:pt x="1026164" y="716505"/>
                </a:lnTo>
                <a:lnTo>
                  <a:pt x="1039988" y="715412"/>
                </a:lnTo>
                <a:lnTo>
                  <a:pt x="1053207" y="713802"/>
                </a:lnTo>
                <a:lnTo>
                  <a:pt x="1065694" y="711846"/>
                </a:lnTo>
                <a:lnTo>
                  <a:pt x="1065694" y="634081"/>
                </a:lnTo>
                <a:lnTo>
                  <a:pt x="1027967" y="634081"/>
                </a:lnTo>
                <a:lnTo>
                  <a:pt x="996340" y="629789"/>
                </a:lnTo>
                <a:lnTo>
                  <a:pt x="974763" y="616308"/>
                </a:lnTo>
                <a:lnTo>
                  <a:pt x="962418" y="592733"/>
                </a:lnTo>
                <a:lnTo>
                  <a:pt x="958484" y="558157"/>
                </a:lnTo>
                <a:lnTo>
                  <a:pt x="958484" y="292652"/>
                </a:lnTo>
                <a:close/>
              </a:path>
              <a:path extrusionOk="0" h="723900" w="5413375">
                <a:moveTo>
                  <a:pt x="1065694" y="632240"/>
                </a:moveTo>
                <a:lnTo>
                  <a:pt x="1056112" y="633110"/>
                </a:lnTo>
                <a:lnTo>
                  <a:pt x="1047349" y="633678"/>
                </a:lnTo>
                <a:lnTo>
                  <a:pt x="1038326" y="633988"/>
                </a:lnTo>
                <a:lnTo>
                  <a:pt x="1027967" y="634081"/>
                </a:lnTo>
                <a:lnTo>
                  <a:pt x="1065694" y="634081"/>
                </a:lnTo>
                <a:lnTo>
                  <a:pt x="1065694" y="632240"/>
                </a:lnTo>
                <a:close/>
              </a:path>
              <a:path extrusionOk="0" h="723900" w="5413375">
                <a:moveTo>
                  <a:pt x="1065694" y="213968"/>
                </a:moveTo>
                <a:lnTo>
                  <a:pt x="778567" y="213968"/>
                </a:lnTo>
                <a:lnTo>
                  <a:pt x="778567" y="292652"/>
                </a:lnTo>
                <a:lnTo>
                  <a:pt x="1065694" y="292652"/>
                </a:lnTo>
                <a:lnTo>
                  <a:pt x="1065694" y="213968"/>
                </a:lnTo>
                <a:close/>
              </a:path>
              <a:path extrusionOk="0" h="723900" w="5413375">
                <a:moveTo>
                  <a:pt x="958484" y="87887"/>
                </a:moveTo>
                <a:lnTo>
                  <a:pt x="856792" y="87887"/>
                </a:lnTo>
                <a:lnTo>
                  <a:pt x="856792" y="213968"/>
                </a:lnTo>
                <a:lnTo>
                  <a:pt x="958484" y="213968"/>
                </a:lnTo>
                <a:lnTo>
                  <a:pt x="958484" y="87887"/>
                </a:lnTo>
                <a:close/>
              </a:path>
              <a:path extrusionOk="0" h="723900" w="5413375">
                <a:moveTo>
                  <a:pt x="1281970" y="213968"/>
                </a:moveTo>
                <a:lnTo>
                  <a:pt x="1182120" y="213968"/>
                </a:lnTo>
                <a:lnTo>
                  <a:pt x="1182120" y="713687"/>
                </a:lnTo>
                <a:lnTo>
                  <a:pt x="1281970" y="713687"/>
                </a:lnTo>
                <a:lnTo>
                  <a:pt x="1281970" y="415052"/>
                </a:lnTo>
                <a:lnTo>
                  <a:pt x="1291288" y="365952"/>
                </a:lnTo>
                <a:lnTo>
                  <a:pt x="1317516" y="328371"/>
                </a:lnTo>
                <a:lnTo>
                  <a:pt x="1358064" y="304336"/>
                </a:lnTo>
                <a:lnTo>
                  <a:pt x="1410343" y="295873"/>
                </a:lnTo>
                <a:lnTo>
                  <a:pt x="1464184" y="295873"/>
                </a:lnTo>
                <a:lnTo>
                  <a:pt x="1464184" y="289432"/>
                </a:lnTo>
                <a:lnTo>
                  <a:pt x="1281970" y="289432"/>
                </a:lnTo>
                <a:lnTo>
                  <a:pt x="1281970" y="213968"/>
                </a:lnTo>
                <a:close/>
              </a:path>
              <a:path extrusionOk="0" h="723900" w="5413375">
                <a:moveTo>
                  <a:pt x="1464184" y="295873"/>
                </a:moveTo>
                <a:lnTo>
                  <a:pt x="1410343" y="295873"/>
                </a:lnTo>
                <a:lnTo>
                  <a:pt x="1424192" y="296290"/>
                </a:lnTo>
                <a:lnTo>
                  <a:pt x="1437609" y="297484"/>
                </a:lnTo>
                <a:lnTo>
                  <a:pt x="1450853" y="299368"/>
                </a:lnTo>
                <a:lnTo>
                  <a:pt x="1464184" y="301855"/>
                </a:lnTo>
                <a:lnTo>
                  <a:pt x="1464184" y="295873"/>
                </a:lnTo>
                <a:close/>
              </a:path>
              <a:path extrusionOk="0" h="723900" w="5413375">
                <a:moveTo>
                  <a:pt x="1420468" y="205225"/>
                </a:moveTo>
                <a:lnTo>
                  <a:pt x="1374354" y="210941"/>
                </a:lnTo>
                <a:lnTo>
                  <a:pt x="1336610" y="227484"/>
                </a:lnTo>
                <a:lnTo>
                  <a:pt x="1308010" y="253950"/>
                </a:lnTo>
                <a:lnTo>
                  <a:pt x="1289331" y="289432"/>
                </a:lnTo>
                <a:lnTo>
                  <a:pt x="1464184" y="289432"/>
                </a:lnTo>
                <a:lnTo>
                  <a:pt x="1464184" y="209827"/>
                </a:lnTo>
                <a:lnTo>
                  <a:pt x="1455347" y="208137"/>
                </a:lnTo>
                <a:lnTo>
                  <a:pt x="1444568" y="206663"/>
                </a:lnTo>
                <a:lnTo>
                  <a:pt x="1432669" y="205620"/>
                </a:lnTo>
                <a:lnTo>
                  <a:pt x="1420468" y="205225"/>
                </a:lnTo>
                <a:close/>
              </a:path>
              <a:path extrusionOk="0" h="723900" w="5413375">
                <a:moveTo>
                  <a:pt x="1758217" y="204304"/>
                </a:moveTo>
                <a:lnTo>
                  <a:pt x="1711569" y="207901"/>
                </a:lnTo>
                <a:lnTo>
                  <a:pt x="1669359" y="218494"/>
                </a:lnTo>
                <a:lnTo>
                  <a:pt x="1631867" y="235782"/>
                </a:lnTo>
                <a:lnTo>
                  <a:pt x="1599374" y="259466"/>
                </a:lnTo>
                <a:lnTo>
                  <a:pt x="1572159" y="289248"/>
                </a:lnTo>
                <a:lnTo>
                  <a:pt x="1550504" y="324829"/>
                </a:lnTo>
                <a:lnTo>
                  <a:pt x="1534689" y="365908"/>
                </a:lnTo>
                <a:lnTo>
                  <a:pt x="1524995" y="412187"/>
                </a:lnTo>
                <a:lnTo>
                  <a:pt x="1521701" y="463367"/>
                </a:lnTo>
                <a:lnTo>
                  <a:pt x="1521701" y="464287"/>
                </a:lnTo>
                <a:lnTo>
                  <a:pt x="1524980" y="515588"/>
                </a:lnTo>
                <a:lnTo>
                  <a:pt x="1534636" y="561931"/>
                </a:lnTo>
                <a:lnTo>
                  <a:pt x="1550402" y="603030"/>
                </a:lnTo>
                <a:lnTo>
                  <a:pt x="1572007" y="638595"/>
                </a:lnTo>
                <a:lnTo>
                  <a:pt x="1599184" y="668339"/>
                </a:lnTo>
                <a:lnTo>
                  <a:pt x="1631662" y="691974"/>
                </a:lnTo>
                <a:lnTo>
                  <a:pt x="1669173" y="709213"/>
                </a:lnTo>
                <a:lnTo>
                  <a:pt x="1711448" y="719767"/>
                </a:lnTo>
                <a:lnTo>
                  <a:pt x="1758217" y="723349"/>
                </a:lnTo>
                <a:lnTo>
                  <a:pt x="1804852" y="719767"/>
                </a:lnTo>
                <a:lnTo>
                  <a:pt x="1847021" y="709213"/>
                </a:lnTo>
                <a:lnTo>
                  <a:pt x="1884453" y="691974"/>
                </a:lnTo>
                <a:lnTo>
                  <a:pt x="1916873" y="668339"/>
                </a:lnTo>
                <a:lnTo>
                  <a:pt x="1942670" y="640063"/>
                </a:lnTo>
                <a:lnTo>
                  <a:pt x="1758217" y="640063"/>
                </a:lnTo>
                <a:lnTo>
                  <a:pt x="1711200" y="632428"/>
                </a:lnTo>
                <a:lnTo>
                  <a:pt x="1673748" y="610128"/>
                </a:lnTo>
                <a:lnTo>
                  <a:pt x="1646368" y="574067"/>
                </a:lnTo>
                <a:lnTo>
                  <a:pt x="1629568" y="525152"/>
                </a:lnTo>
                <a:lnTo>
                  <a:pt x="1623855" y="464287"/>
                </a:lnTo>
                <a:lnTo>
                  <a:pt x="1623855" y="463367"/>
                </a:lnTo>
                <a:lnTo>
                  <a:pt x="1629568" y="402502"/>
                </a:lnTo>
                <a:lnTo>
                  <a:pt x="1646368" y="353587"/>
                </a:lnTo>
                <a:lnTo>
                  <a:pt x="1673748" y="317526"/>
                </a:lnTo>
                <a:lnTo>
                  <a:pt x="1711200" y="295226"/>
                </a:lnTo>
                <a:lnTo>
                  <a:pt x="1758217" y="287591"/>
                </a:lnTo>
                <a:lnTo>
                  <a:pt x="1942517" y="287591"/>
                </a:lnTo>
                <a:lnTo>
                  <a:pt x="1916683" y="259315"/>
                </a:lnTo>
                <a:lnTo>
                  <a:pt x="1884248" y="235680"/>
                </a:lnTo>
                <a:lnTo>
                  <a:pt x="1846836" y="218441"/>
                </a:lnTo>
                <a:lnTo>
                  <a:pt x="1804731" y="207886"/>
                </a:lnTo>
                <a:lnTo>
                  <a:pt x="1758217" y="204304"/>
                </a:lnTo>
                <a:close/>
              </a:path>
              <a:path extrusionOk="0" h="723900" w="5413375">
                <a:moveTo>
                  <a:pt x="1942517" y="287591"/>
                </a:moveTo>
                <a:lnTo>
                  <a:pt x="1758217" y="287591"/>
                </a:lnTo>
                <a:lnTo>
                  <a:pt x="1805057" y="295226"/>
                </a:lnTo>
                <a:lnTo>
                  <a:pt x="1842487" y="317526"/>
                </a:lnTo>
                <a:lnTo>
                  <a:pt x="1869934" y="353587"/>
                </a:lnTo>
                <a:lnTo>
                  <a:pt x="1886822" y="402502"/>
                </a:lnTo>
                <a:lnTo>
                  <a:pt x="1892580" y="463367"/>
                </a:lnTo>
                <a:lnTo>
                  <a:pt x="1892580" y="464287"/>
                </a:lnTo>
                <a:lnTo>
                  <a:pt x="1886822" y="524975"/>
                </a:lnTo>
                <a:lnTo>
                  <a:pt x="1869934" y="573868"/>
                </a:lnTo>
                <a:lnTo>
                  <a:pt x="1842487" y="609995"/>
                </a:lnTo>
                <a:lnTo>
                  <a:pt x="1805057" y="632384"/>
                </a:lnTo>
                <a:lnTo>
                  <a:pt x="1758217" y="640063"/>
                </a:lnTo>
                <a:lnTo>
                  <a:pt x="1942670" y="640063"/>
                </a:lnTo>
                <a:lnTo>
                  <a:pt x="1965591" y="603030"/>
                </a:lnTo>
                <a:lnTo>
                  <a:pt x="1981344" y="561931"/>
                </a:lnTo>
                <a:lnTo>
                  <a:pt x="1990995" y="515588"/>
                </a:lnTo>
                <a:lnTo>
                  <a:pt x="1994273" y="464287"/>
                </a:lnTo>
                <a:lnTo>
                  <a:pt x="1994273" y="463367"/>
                </a:lnTo>
                <a:lnTo>
                  <a:pt x="1990980" y="412066"/>
                </a:lnTo>
                <a:lnTo>
                  <a:pt x="1981291" y="365722"/>
                </a:lnTo>
                <a:lnTo>
                  <a:pt x="1965489" y="324624"/>
                </a:lnTo>
                <a:lnTo>
                  <a:pt x="1943858" y="289059"/>
                </a:lnTo>
                <a:lnTo>
                  <a:pt x="1942517" y="287591"/>
                </a:lnTo>
                <a:close/>
              </a:path>
              <a:path extrusionOk="0" h="723900" w="5413375">
                <a:moveTo>
                  <a:pt x="2295667" y="205225"/>
                </a:moveTo>
                <a:lnTo>
                  <a:pt x="2250306" y="209824"/>
                </a:lnTo>
                <a:lnTo>
                  <a:pt x="2209735" y="223300"/>
                </a:lnTo>
                <a:lnTo>
                  <a:pt x="2174340" y="245166"/>
                </a:lnTo>
                <a:lnTo>
                  <a:pt x="2144510" y="274937"/>
                </a:lnTo>
                <a:lnTo>
                  <a:pt x="2120634" y="312128"/>
                </a:lnTo>
                <a:lnTo>
                  <a:pt x="2103099" y="356253"/>
                </a:lnTo>
                <a:lnTo>
                  <a:pt x="2092293" y="406828"/>
                </a:lnTo>
                <a:lnTo>
                  <a:pt x="2088605" y="463367"/>
                </a:lnTo>
                <a:lnTo>
                  <a:pt x="2088605" y="464287"/>
                </a:lnTo>
                <a:lnTo>
                  <a:pt x="2092350" y="520410"/>
                </a:lnTo>
                <a:lnTo>
                  <a:pt x="2103293" y="570746"/>
                </a:lnTo>
                <a:lnTo>
                  <a:pt x="2120998" y="614774"/>
                </a:lnTo>
                <a:lnTo>
                  <a:pt x="2145029" y="651969"/>
                </a:lnTo>
                <a:lnTo>
                  <a:pt x="2174947" y="681810"/>
                </a:lnTo>
                <a:lnTo>
                  <a:pt x="2210318" y="703772"/>
                </a:lnTo>
                <a:lnTo>
                  <a:pt x="2250703" y="717333"/>
                </a:lnTo>
                <a:lnTo>
                  <a:pt x="2295667" y="721969"/>
                </a:lnTo>
                <a:lnTo>
                  <a:pt x="2345112" y="716081"/>
                </a:lnTo>
                <a:lnTo>
                  <a:pt x="2387869" y="699019"/>
                </a:lnTo>
                <a:lnTo>
                  <a:pt x="2422948" y="671691"/>
                </a:lnTo>
                <a:lnTo>
                  <a:pt x="2448034" y="636842"/>
                </a:lnTo>
                <a:lnTo>
                  <a:pt x="2324200" y="636842"/>
                </a:lnTo>
                <a:lnTo>
                  <a:pt x="2278116" y="629189"/>
                </a:lnTo>
                <a:lnTo>
                  <a:pt x="2240888" y="606980"/>
                </a:lnTo>
                <a:lnTo>
                  <a:pt x="2213313" y="571343"/>
                </a:lnTo>
                <a:lnTo>
                  <a:pt x="2196184" y="523403"/>
                </a:lnTo>
                <a:lnTo>
                  <a:pt x="2190298" y="464287"/>
                </a:lnTo>
                <a:lnTo>
                  <a:pt x="2190298" y="463367"/>
                </a:lnTo>
                <a:lnTo>
                  <a:pt x="2196184" y="404251"/>
                </a:lnTo>
                <a:lnTo>
                  <a:pt x="2213242" y="356510"/>
                </a:lnTo>
                <a:lnTo>
                  <a:pt x="2240888" y="320673"/>
                </a:lnTo>
                <a:lnTo>
                  <a:pt x="2278116" y="298465"/>
                </a:lnTo>
                <a:lnTo>
                  <a:pt x="2324200" y="290812"/>
                </a:lnTo>
                <a:lnTo>
                  <a:pt x="2447740" y="290812"/>
                </a:lnTo>
                <a:lnTo>
                  <a:pt x="2423726" y="256668"/>
                </a:lnTo>
                <a:lnTo>
                  <a:pt x="2388215" y="228980"/>
                </a:lnTo>
                <a:lnTo>
                  <a:pt x="2344853" y="211386"/>
                </a:lnTo>
                <a:lnTo>
                  <a:pt x="2295667" y="205225"/>
                </a:lnTo>
                <a:close/>
              </a:path>
              <a:path extrusionOk="0" h="723900" w="5413375">
                <a:moveTo>
                  <a:pt x="2556570" y="635001"/>
                </a:moveTo>
                <a:lnTo>
                  <a:pt x="2457180" y="635001"/>
                </a:lnTo>
                <a:lnTo>
                  <a:pt x="2457180" y="713687"/>
                </a:lnTo>
                <a:lnTo>
                  <a:pt x="2556570" y="713687"/>
                </a:lnTo>
                <a:lnTo>
                  <a:pt x="2556570" y="635001"/>
                </a:lnTo>
                <a:close/>
              </a:path>
              <a:path extrusionOk="0" h="723900" w="5413375">
                <a:moveTo>
                  <a:pt x="2447740" y="290812"/>
                </a:moveTo>
                <a:lnTo>
                  <a:pt x="2324200" y="290812"/>
                </a:lnTo>
                <a:lnTo>
                  <a:pt x="2369978" y="298509"/>
                </a:lnTo>
                <a:lnTo>
                  <a:pt x="2407276" y="320806"/>
                </a:lnTo>
                <a:lnTo>
                  <a:pt x="2435120" y="356510"/>
                </a:lnTo>
                <a:lnTo>
                  <a:pt x="2452540" y="404427"/>
                </a:lnTo>
                <a:lnTo>
                  <a:pt x="2458562" y="463367"/>
                </a:lnTo>
                <a:lnTo>
                  <a:pt x="2458562" y="464287"/>
                </a:lnTo>
                <a:lnTo>
                  <a:pt x="2452584" y="523226"/>
                </a:lnTo>
                <a:lnTo>
                  <a:pt x="2435253" y="571144"/>
                </a:lnTo>
                <a:lnTo>
                  <a:pt x="2407475" y="606848"/>
                </a:lnTo>
                <a:lnTo>
                  <a:pt x="2370155" y="629145"/>
                </a:lnTo>
                <a:lnTo>
                  <a:pt x="2324200" y="636842"/>
                </a:lnTo>
                <a:lnTo>
                  <a:pt x="2448034" y="636842"/>
                </a:lnTo>
                <a:lnTo>
                  <a:pt x="2449358" y="635001"/>
                </a:lnTo>
                <a:lnTo>
                  <a:pt x="2556570" y="635001"/>
                </a:lnTo>
                <a:lnTo>
                  <a:pt x="2556570" y="293113"/>
                </a:lnTo>
                <a:lnTo>
                  <a:pt x="2449358" y="293113"/>
                </a:lnTo>
                <a:lnTo>
                  <a:pt x="2447740" y="290812"/>
                </a:lnTo>
                <a:close/>
              </a:path>
              <a:path extrusionOk="0" h="723900" w="5413375">
                <a:moveTo>
                  <a:pt x="2556570" y="17946"/>
                </a:moveTo>
                <a:lnTo>
                  <a:pt x="2457180" y="17946"/>
                </a:lnTo>
                <a:lnTo>
                  <a:pt x="2457180" y="293113"/>
                </a:lnTo>
                <a:lnTo>
                  <a:pt x="2556570" y="293113"/>
                </a:lnTo>
                <a:lnTo>
                  <a:pt x="2556570" y="17946"/>
                </a:lnTo>
                <a:close/>
              </a:path>
              <a:path extrusionOk="0" h="723900" w="5413375">
                <a:moveTo>
                  <a:pt x="2800447" y="213968"/>
                </a:moveTo>
                <a:lnTo>
                  <a:pt x="2700597" y="213968"/>
                </a:lnTo>
                <a:lnTo>
                  <a:pt x="2700597" y="537450"/>
                </a:lnTo>
                <a:lnTo>
                  <a:pt x="2705448" y="592282"/>
                </a:lnTo>
                <a:lnTo>
                  <a:pt x="2719934" y="638222"/>
                </a:lnTo>
                <a:lnTo>
                  <a:pt x="2743908" y="674747"/>
                </a:lnTo>
                <a:lnTo>
                  <a:pt x="2777289" y="701433"/>
                </a:lnTo>
                <a:lnTo>
                  <a:pt x="2819949" y="717791"/>
                </a:lnTo>
                <a:lnTo>
                  <a:pt x="2871775" y="723349"/>
                </a:lnTo>
                <a:lnTo>
                  <a:pt x="2922087" y="717619"/>
                </a:lnTo>
                <a:lnTo>
                  <a:pt x="2963686" y="700975"/>
                </a:lnTo>
                <a:lnTo>
                  <a:pt x="2996140" y="674236"/>
                </a:lnTo>
                <a:lnTo>
                  <a:pt x="3019016" y="638222"/>
                </a:lnTo>
                <a:lnTo>
                  <a:pt x="3126238" y="638222"/>
                </a:lnTo>
                <a:lnTo>
                  <a:pt x="3126238" y="637762"/>
                </a:lnTo>
                <a:lnTo>
                  <a:pt x="2903983" y="637762"/>
                </a:lnTo>
                <a:lnTo>
                  <a:pt x="2856941" y="630069"/>
                </a:lnTo>
                <a:lnTo>
                  <a:pt x="2824780" y="606932"/>
                </a:lnTo>
                <a:lnTo>
                  <a:pt x="2806337" y="568266"/>
                </a:lnTo>
                <a:lnTo>
                  <a:pt x="2800447" y="513983"/>
                </a:lnTo>
                <a:lnTo>
                  <a:pt x="2800447" y="213968"/>
                </a:lnTo>
                <a:close/>
              </a:path>
              <a:path extrusionOk="0" h="723900" w="5413375">
                <a:moveTo>
                  <a:pt x="3126238" y="638222"/>
                </a:moveTo>
                <a:lnTo>
                  <a:pt x="3026838" y="638222"/>
                </a:lnTo>
                <a:lnTo>
                  <a:pt x="3026838" y="713687"/>
                </a:lnTo>
                <a:lnTo>
                  <a:pt x="3126238" y="713687"/>
                </a:lnTo>
                <a:lnTo>
                  <a:pt x="3126238" y="638222"/>
                </a:lnTo>
                <a:close/>
              </a:path>
              <a:path extrusionOk="0" h="723900" w="5413375">
                <a:moveTo>
                  <a:pt x="3126238" y="213968"/>
                </a:moveTo>
                <a:lnTo>
                  <a:pt x="3026838" y="213968"/>
                </a:lnTo>
                <a:lnTo>
                  <a:pt x="3026838" y="507081"/>
                </a:lnTo>
                <a:lnTo>
                  <a:pt x="3018901" y="561471"/>
                </a:lnTo>
                <a:lnTo>
                  <a:pt x="2995433" y="602618"/>
                </a:lnTo>
                <a:lnTo>
                  <a:pt x="2956955" y="628667"/>
                </a:lnTo>
                <a:lnTo>
                  <a:pt x="2903983" y="637762"/>
                </a:lnTo>
                <a:lnTo>
                  <a:pt x="3126238" y="637762"/>
                </a:lnTo>
                <a:lnTo>
                  <a:pt x="3126238" y="213968"/>
                </a:lnTo>
                <a:close/>
              </a:path>
              <a:path extrusionOk="0" h="723900" w="5413375">
                <a:moveTo>
                  <a:pt x="3480081" y="204304"/>
                </a:moveTo>
                <a:lnTo>
                  <a:pt x="3433618" y="207914"/>
                </a:lnTo>
                <a:lnTo>
                  <a:pt x="3391641" y="218527"/>
                </a:lnTo>
                <a:lnTo>
                  <a:pt x="3354413" y="235816"/>
                </a:lnTo>
                <a:lnTo>
                  <a:pt x="3322195" y="259456"/>
                </a:lnTo>
                <a:lnTo>
                  <a:pt x="3295249" y="289122"/>
                </a:lnTo>
                <a:lnTo>
                  <a:pt x="3273836" y="324488"/>
                </a:lnTo>
                <a:lnTo>
                  <a:pt x="3258216" y="365228"/>
                </a:lnTo>
                <a:lnTo>
                  <a:pt x="3248653" y="411016"/>
                </a:lnTo>
                <a:lnTo>
                  <a:pt x="3245407" y="461526"/>
                </a:lnTo>
                <a:lnTo>
                  <a:pt x="3245407" y="462446"/>
                </a:lnTo>
                <a:lnTo>
                  <a:pt x="3248669" y="513932"/>
                </a:lnTo>
                <a:lnTo>
                  <a:pt x="3258275" y="560509"/>
                </a:lnTo>
                <a:lnTo>
                  <a:pt x="3273955" y="601871"/>
                </a:lnTo>
                <a:lnTo>
                  <a:pt x="3295441" y="637711"/>
                </a:lnTo>
                <a:lnTo>
                  <a:pt x="3322464" y="667723"/>
                </a:lnTo>
                <a:lnTo>
                  <a:pt x="3354755" y="691599"/>
                </a:lnTo>
                <a:lnTo>
                  <a:pt x="3392044" y="709034"/>
                </a:lnTo>
                <a:lnTo>
                  <a:pt x="3434062" y="719719"/>
                </a:lnTo>
                <a:lnTo>
                  <a:pt x="3480542" y="723349"/>
                </a:lnTo>
                <a:lnTo>
                  <a:pt x="3538058" y="717957"/>
                </a:lnTo>
                <a:lnTo>
                  <a:pt x="3586805" y="702455"/>
                </a:lnTo>
                <a:lnTo>
                  <a:pt x="3626757" y="677853"/>
                </a:lnTo>
                <a:lnTo>
                  <a:pt x="3657889" y="645159"/>
                </a:lnTo>
                <a:lnTo>
                  <a:pt x="3660744" y="640063"/>
                </a:lnTo>
                <a:lnTo>
                  <a:pt x="3480542" y="640063"/>
                </a:lnTo>
                <a:lnTo>
                  <a:pt x="3435036" y="632193"/>
                </a:lnTo>
                <a:lnTo>
                  <a:pt x="3397989" y="609347"/>
                </a:lnTo>
                <a:lnTo>
                  <a:pt x="3370351" y="572675"/>
                </a:lnTo>
                <a:lnTo>
                  <a:pt x="3353072" y="523326"/>
                </a:lnTo>
                <a:lnTo>
                  <a:pt x="3347101" y="462446"/>
                </a:lnTo>
                <a:lnTo>
                  <a:pt x="3347101" y="461526"/>
                </a:lnTo>
                <a:lnTo>
                  <a:pt x="3352983" y="402090"/>
                </a:lnTo>
                <a:lnTo>
                  <a:pt x="3370086" y="353785"/>
                </a:lnTo>
                <a:lnTo>
                  <a:pt x="3397591" y="317806"/>
                </a:lnTo>
                <a:lnTo>
                  <a:pt x="3434682" y="295343"/>
                </a:lnTo>
                <a:lnTo>
                  <a:pt x="3480542" y="287591"/>
                </a:lnTo>
                <a:lnTo>
                  <a:pt x="3661798" y="287591"/>
                </a:lnTo>
                <a:lnTo>
                  <a:pt x="3660705" y="285563"/>
                </a:lnTo>
                <a:lnTo>
                  <a:pt x="3629233" y="251872"/>
                </a:lnTo>
                <a:lnTo>
                  <a:pt x="3588443" y="226272"/>
                </a:lnTo>
                <a:lnTo>
                  <a:pt x="3538628" y="210003"/>
                </a:lnTo>
                <a:lnTo>
                  <a:pt x="3480081" y="204304"/>
                </a:lnTo>
                <a:close/>
              </a:path>
              <a:path extrusionOk="0" h="723900" w="5413375">
                <a:moveTo>
                  <a:pt x="3694514" y="555396"/>
                </a:moveTo>
                <a:lnTo>
                  <a:pt x="3598800" y="555396"/>
                </a:lnTo>
                <a:lnTo>
                  <a:pt x="3597878" y="557697"/>
                </a:lnTo>
                <a:lnTo>
                  <a:pt x="3581552" y="593279"/>
                </a:lnTo>
                <a:lnTo>
                  <a:pt x="3556640" y="619069"/>
                </a:lnTo>
                <a:lnTo>
                  <a:pt x="3523014" y="634764"/>
                </a:lnTo>
                <a:lnTo>
                  <a:pt x="3480542" y="640063"/>
                </a:lnTo>
                <a:lnTo>
                  <a:pt x="3660744" y="640063"/>
                </a:lnTo>
                <a:lnTo>
                  <a:pt x="3680176" y="605384"/>
                </a:lnTo>
                <a:lnTo>
                  <a:pt x="3693593" y="559537"/>
                </a:lnTo>
                <a:lnTo>
                  <a:pt x="3694514" y="555396"/>
                </a:lnTo>
                <a:close/>
              </a:path>
              <a:path extrusionOk="0" h="723900" w="5413375">
                <a:moveTo>
                  <a:pt x="3661798" y="287591"/>
                </a:moveTo>
                <a:lnTo>
                  <a:pt x="3480542" y="287591"/>
                </a:lnTo>
                <a:lnTo>
                  <a:pt x="3525353" y="294112"/>
                </a:lnTo>
                <a:lnTo>
                  <a:pt x="3560153" y="312151"/>
                </a:lnTo>
                <a:lnTo>
                  <a:pt x="3584597" y="339422"/>
                </a:lnTo>
                <a:lnTo>
                  <a:pt x="3598339" y="373638"/>
                </a:lnTo>
                <a:lnTo>
                  <a:pt x="3598800" y="375018"/>
                </a:lnTo>
                <a:lnTo>
                  <a:pt x="3694514" y="374559"/>
                </a:lnTo>
                <a:lnTo>
                  <a:pt x="3694514" y="372257"/>
                </a:lnTo>
                <a:lnTo>
                  <a:pt x="3682563" y="326104"/>
                </a:lnTo>
                <a:lnTo>
                  <a:pt x="3661798" y="287591"/>
                </a:lnTo>
                <a:close/>
              </a:path>
              <a:path extrusionOk="0" h="723900" w="5413375">
                <a:moveTo>
                  <a:pt x="3950360" y="292652"/>
                </a:moveTo>
                <a:lnTo>
                  <a:pt x="3848667" y="292652"/>
                </a:lnTo>
                <a:lnTo>
                  <a:pt x="3848667" y="582084"/>
                </a:lnTo>
                <a:lnTo>
                  <a:pt x="3854149" y="632240"/>
                </a:lnTo>
                <a:lnTo>
                  <a:pt x="3871576" y="671088"/>
                </a:lnTo>
                <a:lnTo>
                  <a:pt x="3901638" y="697147"/>
                </a:lnTo>
                <a:lnTo>
                  <a:pt x="3945373" y="712118"/>
                </a:lnTo>
                <a:lnTo>
                  <a:pt x="4003730" y="716908"/>
                </a:lnTo>
                <a:lnTo>
                  <a:pt x="4018033" y="716505"/>
                </a:lnTo>
                <a:lnTo>
                  <a:pt x="4031860" y="715412"/>
                </a:lnTo>
                <a:lnTo>
                  <a:pt x="4045083" y="713802"/>
                </a:lnTo>
                <a:lnTo>
                  <a:pt x="4057571" y="711846"/>
                </a:lnTo>
                <a:lnTo>
                  <a:pt x="4057571" y="634081"/>
                </a:lnTo>
                <a:lnTo>
                  <a:pt x="4019834" y="634081"/>
                </a:lnTo>
                <a:lnTo>
                  <a:pt x="3988208" y="629789"/>
                </a:lnTo>
                <a:lnTo>
                  <a:pt x="3966634" y="616308"/>
                </a:lnTo>
                <a:lnTo>
                  <a:pt x="3954292" y="592733"/>
                </a:lnTo>
                <a:lnTo>
                  <a:pt x="3950360" y="558157"/>
                </a:lnTo>
                <a:lnTo>
                  <a:pt x="3950360" y="292652"/>
                </a:lnTo>
                <a:close/>
              </a:path>
              <a:path extrusionOk="0" h="723900" w="5413375">
                <a:moveTo>
                  <a:pt x="4057571" y="632240"/>
                </a:moveTo>
                <a:lnTo>
                  <a:pt x="4047989" y="633110"/>
                </a:lnTo>
                <a:lnTo>
                  <a:pt x="4039225" y="633678"/>
                </a:lnTo>
                <a:lnTo>
                  <a:pt x="4030200" y="633988"/>
                </a:lnTo>
                <a:lnTo>
                  <a:pt x="4019834" y="634081"/>
                </a:lnTo>
                <a:lnTo>
                  <a:pt x="4057571" y="634081"/>
                </a:lnTo>
                <a:lnTo>
                  <a:pt x="4057571" y="632240"/>
                </a:lnTo>
                <a:close/>
              </a:path>
              <a:path extrusionOk="0" h="723900" w="5413375">
                <a:moveTo>
                  <a:pt x="4057571" y="213968"/>
                </a:moveTo>
                <a:lnTo>
                  <a:pt x="3770439" y="213968"/>
                </a:lnTo>
                <a:lnTo>
                  <a:pt x="3770439" y="292652"/>
                </a:lnTo>
                <a:lnTo>
                  <a:pt x="4057571" y="292652"/>
                </a:lnTo>
                <a:lnTo>
                  <a:pt x="4057571" y="213968"/>
                </a:lnTo>
                <a:close/>
              </a:path>
              <a:path extrusionOk="0" h="723900" w="5413375">
                <a:moveTo>
                  <a:pt x="3950360" y="87887"/>
                </a:moveTo>
                <a:lnTo>
                  <a:pt x="3848667" y="87887"/>
                </a:lnTo>
                <a:lnTo>
                  <a:pt x="3848667" y="213968"/>
                </a:lnTo>
                <a:lnTo>
                  <a:pt x="3950360" y="213968"/>
                </a:lnTo>
                <a:lnTo>
                  <a:pt x="3950360" y="87887"/>
                </a:lnTo>
                <a:close/>
              </a:path>
              <a:path extrusionOk="0" h="723900" w="5413375">
                <a:moveTo>
                  <a:pt x="4225985" y="0"/>
                </a:moveTo>
                <a:lnTo>
                  <a:pt x="4201646" y="4925"/>
                </a:lnTo>
                <a:lnTo>
                  <a:pt x="4181751" y="18348"/>
                </a:lnTo>
                <a:lnTo>
                  <a:pt x="4168326" y="38242"/>
                </a:lnTo>
                <a:lnTo>
                  <a:pt x="4163400" y="62580"/>
                </a:lnTo>
                <a:lnTo>
                  <a:pt x="4168326" y="86651"/>
                </a:lnTo>
                <a:lnTo>
                  <a:pt x="4181751" y="106408"/>
                </a:lnTo>
                <a:lnTo>
                  <a:pt x="4201646" y="119782"/>
                </a:lnTo>
                <a:lnTo>
                  <a:pt x="4225985" y="124699"/>
                </a:lnTo>
                <a:lnTo>
                  <a:pt x="4250128" y="119782"/>
                </a:lnTo>
                <a:lnTo>
                  <a:pt x="4270041" y="106408"/>
                </a:lnTo>
                <a:lnTo>
                  <a:pt x="4283570" y="86651"/>
                </a:lnTo>
                <a:lnTo>
                  <a:pt x="4288559" y="62580"/>
                </a:lnTo>
                <a:lnTo>
                  <a:pt x="4283570" y="38242"/>
                </a:lnTo>
                <a:lnTo>
                  <a:pt x="4270041" y="18348"/>
                </a:lnTo>
                <a:lnTo>
                  <a:pt x="4250128" y="4925"/>
                </a:lnTo>
                <a:lnTo>
                  <a:pt x="4225985" y="0"/>
                </a:lnTo>
                <a:close/>
              </a:path>
              <a:path extrusionOk="0" h="723900" w="5413375">
                <a:moveTo>
                  <a:pt x="4275219" y="213968"/>
                </a:moveTo>
                <a:lnTo>
                  <a:pt x="4175829" y="213968"/>
                </a:lnTo>
                <a:lnTo>
                  <a:pt x="4175829" y="713687"/>
                </a:lnTo>
                <a:lnTo>
                  <a:pt x="4275219" y="713687"/>
                </a:lnTo>
                <a:lnTo>
                  <a:pt x="4275219" y="213968"/>
                </a:lnTo>
                <a:close/>
              </a:path>
              <a:path extrusionOk="0" h="723900" w="5413375">
                <a:moveTo>
                  <a:pt x="4632297" y="204304"/>
                </a:moveTo>
                <a:lnTo>
                  <a:pt x="4585646" y="207901"/>
                </a:lnTo>
                <a:lnTo>
                  <a:pt x="4543435" y="218494"/>
                </a:lnTo>
                <a:lnTo>
                  <a:pt x="4505942" y="235782"/>
                </a:lnTo>
                <a:lnTo>
                  <a:pt x="4473449" y="259466"/>
                </a:lnTo>
                <a:lnTo>
                  <a:pt x="4446236" y="289248"/>
                </a:lnTo>
                <a:lnTo>
                  <a:pt x="4424582" y="324829"/>
                </a:lnTo>
                <a:lnTo>
                  <a:pt x="4408768" y="365908"/>
                </a:lnTo>
                <a:lnTo>
                  <a:pt x="4399074" y="412187"/>
                </a:lnTo>
                <a:lnTo>
                  <a:pt x="4395781" y="463367"/>
                </a:lnTo>
                <a:lnTo>
                  <a:pt x="4395781" y="464287"/>
                </a:lnTo>
                <a:lnTo>
                  <a:pt x="4399059" y="515588"/>
                </a:lnTo>
                <a:lnTo>
                  <a:pt x="4408715" y="561931"/>
                </a:lnTo>
                <a:lnTo>
                  <a:pt x="4424480" y="603030"/>
                </a:lnTo>
                <a:lnTo>
                  <a:pt x="4446084" y="638595"/>
                </a:lnTo>
                <a:lnTo>
                  <a:pt x="4473260" y="668339"/>
                </a:lnTo>
                <a:lnTo>
                  <a:pt x="4505738" y="691974"/>
                </a:lnTo>
                <a:lnTo>
                  <a:pt x="4543249" y="709213"/>
                </a:lnTo>
                <a:lnTo>
                  <a:pt x="4585525" y="719767"/>
                </a:lnTo>
                <a:lnTo>
                  <a:pt x="4632297" y="723349"/>
                </a:lnTo>
                <a:lnTo>
                  <a:pt x="4678929" y="719767"/>
                </a:lnTo>
                <a:lnTo>
                  <a:pt x="4721097" y="709213"/>
                </a:lnTo>
                <a:lnTo>
                  <a:pt x="4758528" y="691974"/>
                </a:lnTo>
                <a:lnTo>
                  <a:pt x="4790949" y="668339"/>
                </a:lnTo>
                <a:lnTo>
                  <a:pt x="4816747" y="640063"/>
                </a:lnTo>
                <a:lnTo>
                  <a:pt x="4632297" y="640063"/>
                </a:lnTo>
                <a:lnTo>
                  <a:pt x="4585280" y="632428"/>
                </a:lnTo>
                <a:lnTo>
                  <a:pt x="4547828" y="610128"/>
                </a:lnTo>
                <a:lnTo>
                  <a:pt x="4520448" y="574067"/>
                </a:lnTo>
                <a:lnTo>
                  <a:pt x="4503648" y="525152"/>
                </a:lnTo>
                <a:lnTo>
                  <a:pt x="4497935" y="464287"/>
                </a:lnTo>
                <a:lnTo>
                  <a:pt x="4497935" y="463367"/>
                </a:lnTo>
                <a:lnTo>
                  <a:pt x="4503648" y="402502"/>
                </a:lnTo>
                <a:lnTo>
                  <a:pt x="4520448" y="353587"/>
                </a:lnTo>
                <a:lnTo>
                  <a:pt x="4547828" y="317526"/>
                </a:lnTo>
                <a:lnTo>
                  <a:pt x="4585280" y="295226"/>
                </a:lnTo>
                <a:lnTo>
                  <a:pt x="4632297" y="287591"/>
                </a:lnTo>
                <a:lnTo>
                  <a:pt x="4816593" y="287591"/>
                </a:lnTo>
                <a:lnTo>
                  <a:pt x="4790759" y="259315"/>
                </a:lnTo>
                <a:lnTo>
                  <a:pt x="4758323" y="235680"/>
                </a:lnTo>
                <a:lnTo>
                  <a:pt x="4720911" y="218441"/>
                </a:lnTo>
                <a:lnTo>
                  <a:pt x="4678808" y="207886"/>
                </a:lnTo>
                <a:lnTo>
                  <a:pt x="4632297" y="204304"/>
                </a:lnTo>
                <a:close/>
              </a:path>
              <a:path extrusionOk="0" h="723900" w="5413375">
                <a:moveTo>
                  <a:pt x="4816593" y="287591"/>
                </a:moveTo>
                <a:lnTo>
                  <a:pt x="4632297" y="287591"/>
                </a:lnTo>
                <a:lnTo>
                  <a:pt x="4679133" y="295226"/>
                </a:lnTo>
                <a:lnTo>
                  <a:pt x="4716563" y="317526"/>
                </a:lnTo>
                <a:lnTo>
                  <a:pt x="4744011" y="353587"/>
                </a:lnTo>
                <a:lnTo>
                  <a:pt x="4760901" y="402502"/>
                </a:lnTo>
                <a:lnTo>
                  <a:pt x="4766660" y="463367"/>
                </a:lnTo>
                <a:lnTo>
                  <a:pt x="4766660" y="464287"/>
                </a:lnTo>
                <a:lnTo>
                  <a:pt x="4760901" y="524975"/>
                </a:lnTo>
                <a:lnTo>
                  <a:pt x="4744011" y="573868"/>
                </a:lnTo>
                <a:lnTo>
                  <a:pt x="4716563" y="609995"/>
                </a:lnTo>
                <a:lnTo>
                  <a:pt x="4679133" y="632384"/>
                </a:lnTo>
                <a:lnTo>
                  <a:pt x="4632297" y="640063"/>
                </a:lnTo>
                <a:lnTo>
                  <a:pt x="4816747" y="640063"/>
                </a:lnTo>
                <a:lnTo>
                  <a:pt x="4839669" y="603030"/>
                </a:lnTo>
                <a:lnTo>
                  <a:pt x="4855422" y="561931"/>
                </a:lnTo>
                <a:lnTo>
                  <a:pt x="4865075" y="515588"/>
                </a:lnTo>
                <a:lnTo>
                  <a:pt x="4868353" y="464287"/>
                </a:lnTo>
                <a:lnTo>
                  <a:pt x="4868353" y="463367"/>
                </a:lnTo>
                <a:lnTo>
                  <a:pt x="4865060" y="412066"/>
                </a:lnTo>
                <a:lnTo>
                  <a:pt x="4855369" y="365722"/>
                </a:lnTo>
                <a:lnTo>
                  <a:pt x="4839566" y="324624"/>
                </a:lnTo>
                <a:lnTo>
                  <a:pt x="4817935" y="289059"/>
                </a:lnTo>
                <a:lnTo>
                  <a:pt x="4816593" y="287591"/>
                </a:lnTo>
                <a:close/>
              </a:path>
              <a:path extrusionOk="0" h="723900" w="5413375">
                <a:moveTo>
                  <a:pt x="5087372" y="213968"/>
                </a:moveTo>
                <a:lnTo>
                  <a:pt x="4987522" y="213968"/>
                </a:lnTo>
                <a:lnTo>
                  <a:pt x="4987522" y="713687"/>
                </a:lnTo>
                <a:lnTo>
                  <a:pt x="5087372" y="713687"/>
                </a:lnTo>
                <a:lnTo>
                  <a:pt x="5087372" y="420573"/>
                </a:lnTo>
                <a:lnTo>
                  <a:pt x="5095634" y="366182"/>
                </a:lnTo>
                <a:lnTo>
                  <a:pt x="5119297" y="325035"/>
                </a:lnTo>
                <a:lnTo>
                  <a:pt x="5156677" y="298986"/>
                </a:lnTo>
                <a:lnTo>
                  <a:pt x="5206091" y="289891"/>
                </a:lnTo>
                <a:lnTo>
                  <a:pt x="5087372" y="289891"/>
                </a:lnTo>
                <a:lnTo>
                  <a:pt x="5087372" y="213968"/>
                </a:lnTo>
                <a:close/>
              </a:path>
              <a:path extrusionOk="0" h="723900" w="5413375">
                <a:moveTo>
                  <a:pt x="5239682" y="204304"/>
                </a:moveTo>
                <a:lnTo>
                  <a:pt x="5189795" y="210171"/>
                </a:lnTo>
                <a:lnTo>
                  <a:pt x="5149096" y="227082"/>
                </a:lnTo>
                <a:lnTo>
                  <a:pt x="5117455" y="254000"/>
                </a:lnTo>
                <a:lnTo>
                  <a:pt x="5094744" y="289891"/>
                </a:lnTo>
                <a:lnTo>
                  <a:pt x="5206091" y="289891"/>
                </a:lnTo>
                <a:lnTo>
                  <a:pt x="5253785" y="297584"/>
                </a:lnTo>
                <a:lnTo>
                  <a:pt x="5287371" y="320721"/>
                </a:lnTo>
                <a:lnTo>
                  <a:pt x="5307238" y="359388"/>
                </a:lnTo>
                <a:lnTo>
                  <a:pt x="5313774" y="413671"/>
                </a:lnTo>
                <a:lnTo>
                  <a:pt x="5313774" y="713687"/>
                </a:lnTo>
                <a:lnTo>
                  <a:pt x="5413163" y="713687"/>
                </a:lnTo>
                <a:lnTo>
                  <a:pt x="5413163" y="390203"/>
                </a:lnTo>
                <a:lnTo>
                  <a:pt x="5408078" y="335052"/>
                </a:lnTo>
                <a:lnTo>
                  <a:pt x="5393035" y="289039"/>
                </a:lnTo>
                <a:lnTo>
                  <a:pt x="5368355" y="252562"/>
                </a:lnTo>
                <a:lnTo>
                  <a:pt x="5334356" y="226016"/>
                </a:lnTo>
                <a:lnTo>
                  <a:pt x="5291358" y="209798"/>
                </a:lnTo>
                <a:lnTo>
                  <a:pt x="5239682" y="20430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6" name="Google Shape;76;p8"/>
          <p:cNvSpPr/>
          <p:nvPr/>
        </p:nvSpPr>
        <p:spPr>
          <a:xfrm>
            <a:off x="7433960" y="919367"/>
            <a:ext cx="454659" cy="356235"/>
          </a:xfrm>
          <a:custGeom>
            <a:rect b="b" l="l" r="r" t="t"/>
            <a:pathLst>
              <a:path extrusionOk="0" h="356234" w="454659">
                <a:moveTo>
                  <a:pt x="125353" y="0"/>
                </a:moveTo>
                <a:lnTo>
                  <a:pt x="82243" y="7968"/>
                </a:lnTo>
                <a:lnTo>
                  <a:pt x="47396" y="31007"/>
                </a:lnTo>
                <a:lnTo>
                  <a:pt x="21569" y="67818"/>
                </a:lnTo>
                <a:lnTo>
                  <a:pt x="5518" y="117104"/>
                </a:lnTo>
                <a:lnTo>
                  <a:pt x="0" y="177565"/>
                </a:lnTo>
                <a:lnTo>
                  <a:pt x="0" y="178036"/>
                </a:lnTo>
                <a:lnTo>
                  <a:pt x="5518" y="238522"/>
                </a:lnTo>
                <a:lnTo>
                  <a:pt x="21569" y="287865"/>
                </a:lnTo>
                <a:lnTo>
                  <a:pt x="47396" y="324746"/>
                </a:lnTo>
                <a:lnTo>
                  <a:pt x="82243" y="347843"/>
                </a:lnTo>
                <a:lnTo>
                  <a:pt x="125353" y="355836"/>
                </a:lnTo>
                <a:lnTo>
                  <a:pt x="168374" y="347843"/>
                </a:lnTo>
                <a:lnTo>
                  <a:pt x="203210" y="324746"/>
                </a:lnTo>
                <a:lnTo>
                  <a:pt x="212083" y="312092"/>
                </a:lnTo>
                <a:lnTo>
                  <a:pt x="125353" y="312092"/>
                </a:lnTo>
                <a:lnTo>
                  <a:pt x="94823" y="302820"/>
                </a:lnTo>
                <a:lnTo>
                  <a:pt x="72143" y="276196"/>
                </a:lnTo>
                <a:lnTo>
                  <a:pt x="58017" y="234006"/>
                </a:lnTo>
                <a:lnTo>
                  <a:pt x="53152" y="178036"/>
                </a:lnTo>
                <a:lnTo>
                  <a:pt x="53152" y="177565"/>
                </a:lnTo>
                <a:lnTo>
                  <a:pt x="58017" y="121668"/>
                </a:lnTo>
                <a:lnTo>
                  <a:pt x="72143" y="79639"/>
                </a:lnTo>
                <a:lnTo>
                  <a:pt x="94823" y="53177"/>
                </a:lnTo>
                <a:lnTo>
                  <a:pt x="125353" y="43979"/>
                </a:lnTo>
                <a:lnTo>
                  <a:pt x="212323" y="43979"/>
                </a:lnTo>
                <a:lnTo>
                  <a:pt x="203210" y="31007"/>
                </a:lnTo>
                <a:lnTo>
                  <a:pt x="168374" y="7968"/>
                </a:lnTo>
                <a:lnTo>
                  <a:pt x="125353" y="0"/>
                </a:lnTo>
                <a:close/>
              </a:path>
              <a:path extrusionOk="0" h="356234" w="454659">
                <a:moveTo>
                  <a:pt x="212323" y="43979"/>
                </a:moveTo>
                <a:lnTo>
                  <a:pt x="125353" y="43979"/>
                </a:lnTo>
                <a:lnTo>
                  <a:pt x="155784" y="53177"/>
                </a:lnTo>
                <a:lnTo>
                  <a:pt x="178476" y="79639"/>
                </a:lnTo>
                <a:lnTo>
                  <a:pt x="192657" y="121668"/>
                </a:lnTo>
                <a:lnTo>
                  <a:pt x="197555" y="177565"/>
                </a:lnTo>
                <a:lnTo>
                  <a:pt x="197555" y="178036"/>
                </a:lnTo>
                <a:lnTo>
                  <a:pt x="192657" y="234006"/>
                </a:lnTo>
                <a:lnTo>
                  <a:pt x="178476" y="276196"/>
                </a:lnTo>
                <a:lnTo>
                  <a:pt x="155784" y="302820"/>
                </a:lnTo>
                <a:lnTo>
                  <a:pt x="125353" y="312092"/>
                </a:lnTo>
                <a:lnTo>
                  <a:pt x="212083" y="312092"/>
                </a:lnTo>
                <a:lnTo>
                  <a:pt x="229071" y="287865"/>
                </a:lnTo>
                <a:lnTo>
                  <a:pt x="245167" y="238522"/>
                </a:lnTo>
                <a:lnTo>
                  <a:pt x="250708" y="178036"/>
                </a:lnTo>
                <a:lnTo>
                  <a:pt x="250708" y="177565"/>
                </a:lnTo>
                <a:lnTo>
                  <a:pt x="245167" y="117104"/>
                </a:lnTo>
                <a:lnTo>
                  <a:pt x="229071" y="67818"/>
                </a:lnTo>
                <a:lnTo>
                  <a:pt x="212323" y="43979"/>
                </a:lnTo>
                <a:close/>
              </a:path>
              <a:path extrusionOk="0" h="356234" w="454659">
                <a:moveTo>
                  <a:pt x="454143" y="62559"/>
                </a:moveTo>
                <a:lnTo>
                  <a:pt x="401462" y="62559"/>
                </a:lnTo>
                <a:lnTo>
                  <a:pt x="401462" y="347605"/>
                </a:lnTo>
                <a:lnTo>
                  <a:pt x="454143" y="347605"/>
                </a:lnTo>
                <a:lnTo>
                  <a:pt x="454143" y="62559"/>
                </a:lnTo>
                <a:close/>
              </a:path>
              <a:path extrusionOk="0" h="356234" w="454659">
                <a:moveTo>
                  <a:pt x="454143" y="8232"/>
                </a:moveTo>
                <a:lnTo>
                  <a:pt x="401462" y="8232"/>
                </a:lnTo>
                <a:lnTo>
                  <a:pt x="312091" y="71731"/>
                </a:lnTo>
                <a:lnTo>
                  <a:pt x="312091" y="123472"/>
                </a:lnTo>
                <a:lnTo>
                  <a:pt x="397463" y="62559"/>
                </a:lnTo>
                <a:lnTo>
                  <a:pt x="454143" y="62559"/>
                </a:lnTo>
                <a:lnTo>
                  <a:pt x="454143" y="8232"/>
                </a:lnTo>
                <a:close/>
              </a:path>
            </a:pathLst>
          </a:custGeom>
          <a:solidFill>
            <a:srgbClr val="000000">
              <a:alpha val="6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7" name="Google Shape;77;p8"/>
          <p:cNvSpPr/>
          <p:nvPr/>
        </p:nvSpPr>
        <p:spPr>
          <a:xfrm>
            <a:off x="8356676" y="3356487"/>
            <a:ext cx="3129915" cy="871855"/>
          </a:xfrm>
          <a:custGeom>
            <a:rect b="b" l="l" r="r" t="t"/>
            <a:pathLst>
              <a:path extrusionOk="0" h="871854" w="3129915">
                <a:moveTo>
                  <a:pt x="311978" y="120557"/>
                </a:moveTo>
                <a:lnTo>
                  <a:pt x="208906" y="120557"/>
                </a:lnTo>
                <a:lnTo>
                  <a:pt x="208906" y="695740"/>
                </a:lnTo>
                <a:lnTo>
                  <a:pt x="311978" y="695740"/>
                </a:lnTo>
                <a:lnTo>
                  <a:pt x="311978" y="120557"/>
                </a:lnTo>
                <a:close/>
              </a:path>
              <a:path extrusionOk="0" h="871854" w="3129915">
                <a:moveTo>
                  <a:pt x="520425" y="31749"/>
                </a:moveTo>
                <a:lnTo>
                  <a:pt x="0" y="31749"/>
                </a:lnTo>
                <a:lnTo>
                  <a:pt x="0" y="120557"/>
                </a:lnTo>
                <a:lnTo>
                  <a:pt x="520425" y="120557"/>
                </a:lnTo>
                <a:lnTo>
                  <a:pt x="520425" y="31749"/>
                </a:lnTo>
                <a:close/>
              </a:path>
              <a:path extrusionOk="0" h="871854" w="3129915">
                <a:moveTo>
                  <a:pt x="739915" y="0"/>
                </a:moveTo>
                <a:lnTo>
                  <a:pt x="640063" y="0"/>
                </a:lnTo>
                <a:lnTo>
                  <a:pt x="640063" y="695740"/>
                </a:lnTo>
                <a:lnTo>
                  <a:pt x="739915" y="695740"/>
                </a:lnTo>
                <a:lnTo>
                  <a:pt x="739915" y="402627"/>
                </a:lnTo>
                <a:lnTo>
                  <a:pt x="748176" y="348236"/>
                </a:lnTo>
                <a:lnTo>
                  <a:pt x="771838" y="307089"/>
                </a:lnTo>
                <a:lnTo>
                  <a:pt x="809218" y="281040"/>
                </a:lnTo>
                <a:lnTo>
                  <a:pt x="858633" y="271945"/>
                </a:lnTo>
                <a:lnTo>
                  <a:pt x="739915" y="271945"/>
                </a:lnTo>
                <a:lnTo>
                  <a:pt x="739915" y="0"/>
                </a:lnTo>
                <a:close/>
              </a:path>
              <a:path extrusionOk="0" h="871854" w="3129915">
                <a:moveTo>
                  <a:pt x="892224" y="186358"/>
                </a:moveTo>
                <a:lnTo>
                  <a:pt x="842333" y="192225"/>
                </a:lnTo>
                <a:lnTo>
                  <a:pt x="801632" y="209136"/>
                </a:lnTo>
                <a:lnTo>
                  <a:pt x="769990" y="236054"/>
                </a:lnTo>
                <a:lnTo>
                  <a:pt x="747277" y="271945"/>
                </a:lnTo>
                <a:lnTo>
                  <a:pt x="858633" y="271945"/>
                </a:lnTo>
                <a:lnTo>
                  <a:pt x="906323" y="279638"/>
                </a:lnTo>
                <a:lnTo>
                  <a:pt x="939906" y="302775"/>
                </a:lnTo>
                <a:lnTo>
                  <a:pt x="959772" y="341442"/>
                </a:lnTo>
                <a:lnTo>
                  <a:pt x="966307" y="395725"/>
                </a:lnTo>
                <a:lnTo>
                  <a:pt x="966307" y="695740"/>
                </a:lnTo>
                <a:lnTo>
                  <a:pt x="1065696" y="695740"/>
                </a:lnTo>
                <a:lnTo>
                  <a:pt x="1065696" y="372257"/>
                </a:lnTo>
                <a:lnTo>
                  <a:pt x="1060611" y="317106"/>
                </a:lnTo>
                <a:lnTo>
                  <a:pt x="1045569" y="271093"/>
                </a:lnTo>
                <a:lnTo>
                  <a:pt x="1020890" y="234616"/>
                </a:lnTo>
                <a:lnTo>
                  <a:pt x="986894" y="208070"/>
                </a:lnTo>
                <a:lnTo>
                  <a:pt x="943898" y="191852"/>
                </a:lnTo>
                <a:lnTo>
                  <a:pt x="892224" y="186358"/>
                </a:lnTo>
                <a:close/>
              </a:path>
              <a:path extrusionOk="0" h="871854" w="3129915">
                <a:moveTo>
                  <a:pt x="1409884" y="186358"/>
                </a:moveTo>
                <a:lnTo>
                  <a:pt x="1365291" y="190154"/>
                </a:lnTo>
                <a:lnTo>
                  <a:pt x="1324681" y="201252"/>
                </a:lnTo>
                <a:lnTo>
                  <a:pt x="1288392" y="219216"/>
                </a:lnTo>
                <a:lnTo>
                  <a:pt x="1256762" y="243611"/>
                </a:lnTo>
                <a:lnTo>
                  <a:pt x="1230127" y="274001"/>
                </a:lnTo>
                <a:lnTo>
                  <a:pt x="1208824" y="309950"/>
                </a:lnTo>
                <a:lnTo>
                  <a:pt x="1193190" y="351024"/>
                </a:lnTo>
                <a:lnTo>
                  <a:pt x="1183563" y="396786"/>
                </a:lnTo>
                <a:lnTo>
                  <a:pt x="1180279" y="446802"/>
                </a:lnTo>
                <a:lnTo>
                  <a:pt x="1180279" y="447261"/>
                </a:lnTo>
                <a:lnTo>
                  <a:pt x="1183509" y="497804"/>
                </a:lnTo>
                <a:lnTo>
                  <a:pt x="1193033" y="543676"/>
                </a:lnTo>
                <a:lnTo>
                  <a:pt x="1208602" y="584538"/>
                </a:lnTo>
                <a:lnTo>
                  <a:pt x="1229965" y="620049"/>
                </a:lnTo>
                <a:lnTo>
                  <a:pt x="1256873" y="649868"/>
                </a:lnTo>
                <a:lnTo>
                  <a:pt x="1289075" y="673653"/>
                </a:lnTo>
                <a:lnTo>
                  <a:pt x="1326322" y="691065"/>
                </a:lnTo>
                <a:lnTo>
                  <a:pt x="1368365" y="701762"/>
                </a:lnTo>
                <a:lnTo>
                  <a:pt x="1414952" y="705403"/>
                </a:lnTo>
                <a:lnTo>
                  <a:pt x="1474034" y="699645"/>
                </a:lnTo>
                <a:lnTo>
                  <a:pt x="1523478" y="683879"/>
                </a:lnTo>
                <a:lnTo>
                  <a:pt x="1563462" y="660367"/>
                </a:lnTo>
                <a:lnTo>
                  <a:pt x="1594166" y="631371"/>
                </a:lnTo>
                <a:lnTo>
                  <a:pt x="1599446" y="623497"/>
                </a:lnTo>
                <a:lnTo>
                  <a:pt x="1417245" y="623497"/>
                </a:lnTo>
                <a:lnTo>
                  <a:pt x="1371582" y="616941"/>
                </a:lnTo>
                <a:lnTo>
                  <a:pt x="1334092" y="597773"/>
                </a:lnTo>
                <a:lnTo>
                  <a:pt x="1305768" y="566745"/>
                </a:lnTo>
                <a:lnTo>
                  <a:pt x="1287603" y="524607"/>
                </a:lnTo>
                <a:lnTo>
                  <a:pt x="1280590" y="472110"/>
                </a:lnTo>
                <a:lnTo>
                  <a:pt x="1634904" y="472110"/>
                </a:lnTo>
                <a:lnTo>
                  <a:pt x="1634904" y="437138"/>
                </a:lnTo>
                <a:lnTo>
                  <a:pt x="1632237" y="400786"/>
                </a:lnTo>
                <a:lnTo>
                  <a:pt x="1281972" y="400786"/>
                </a:lnTo>
                <a:lnTo>
                  <a:pt x="1296142" y="343779"/>
                </a:lnTo>
                <a:lnTo>
                  <a:pt x="1323899" y="302258"/>
                </a:lnTo>
                <a:lnTo>
                  <a:pt x="1362785" y="276871"/>
                </a:lnTo>
                <a:lnTo>
                  <a:pt x="1410345" y="268265"/>
                </a:lnTo>
                <a:lnTo>
                  <a:pt x="1583734" y="268265"/>
                </a:lnTo>
                <a:lnTo>
                  <a:pt x="1574680" y="255495"/>
                </a:lnTo>
                <a:lnTo>
                  <a:pt x="1542355" y="226154"/>
                </a:lnTo>
                <a:lnTo>
                  <a:pt x="1503866" y="204448"/>
                </a:lnTo>
                <a:lnTo>
                  <a:pt x="1459585" y="190981"/>
                </a:lnTo>
                <a:lnTo>
                  <a:pt x="1409884" y="186358"/>
                </a:lnTo>
                <a:close/>
              </a:path>
              <a:path extrusionOk="0" h="871854" w="3129915">
                <a:moveTo>
                  <a:pt x="1629375" y="561838"/>
                </a:moveTo>
                <a:lnTo>
                  <a:pt x="1533210" y="562298"/>
                </a:lnTo>
                <a:lnTo>
                  <a:pt x="1531367" y="565979"/>
                </a:lnTo>
                <a:lnTo>
                  <a:pt x="1517482" y="585837"/>
                </a:lnTo>
                <a:lnTo>
                  <a:pt x="1493806" y="604401"/>
                </a:lnTo>
                <a:lnTo>
                  <a:pt x="1460380" y="618134"/>
                </a:lnTo>
                <a:lnTo>
                  <a:pt x="1417245" y="623497"/>
                </a:lnTo>
                <a:lnTo>
                  <a:pt x="1599446" y="623497"/>
                </a:lnTo>
                <a:lnTo>
                  <a:pt x="1615770" y="599154"/>
                </a:lnTo>
                <a:lnTo>
                  <a:pt x="1628453" y="565979"/>
                </a:lnTo>
                <a:lnTo>
                  <a:pt x="1629375" y="561838"/>
                </a:lnTo>
                <a:close/>
              </a:path>
              <a:path extrusionOk="0" h="871854" w="3129915">
                <a:moveTo>
                  <a:pt x="1583734" y="268265"/>
                </a:moveTo>
                <a:lnTo>
                  <a:pt x="1410345" y="268265"/>
                </a:lnTo>
                <a:lnTo>
                  <a:pt x="1457409" y="276418"/>
                </a:lnTo>
                <a:lnTo>
                  <a:pt x="1495587" y="301050"/>
                </a:lnTo>
                <a:lnTo>
                  <a:pt x="1522548" y="342420"/>
                </a:lnTo>
                <a:lnTo>
                  <a:pt x="1535964" y="400786"/>
                </a:lnTo>
                <a:lnTo>
                  <a:pt x="1632237" y="400786"/>
                </a:lnTo>
                <a:lnTo>
                  <a:pt x="1630954" y="383294"/>
                </a:lnTo>
                <a:lnTo>
                  <a:pt x="1619352" y="334669"/>
                </a:lnTo>
                <a:lnTo>
                  <a:pt x="1600470" y="291868"/>
                </a:lnTo>
                <a:lnTo>
                  <a:pt x="1583734" y="268265"/>
                </a:lnTo>
                <a:close/>
              </a:path>
              <a:path extrusionOk="0" h="871854" w="3129915">
                <a:moveTo>
                  <a:pt x="1965281" y="186358"/>
                </a:moveTo>
                <a:lnTo>
                  <a:pt x="1918633" y="189955"/>
                </a:lnTo>
                <a:lnTo>
                  <a:pt x="1876423" y="200548"/>
                </a:lnTo>
                <a:lnTo>
                  <a:pt x="1838931" y="217836"/>
                </a:lnTo>
                <a:lnTo>
                  <a:pt x="1806437" y="241520"/>
                </a:lnTo>
                <a:lnTo>
                  <a:pt x="1779223" y="271302"/>
                </a:lnTo>
                <a:lnTo>
                  <a:pt x="1757568" y="306882"/>
                </a:lnTo>
                <a:lnTo>
                  <a:pt x="1741753" y="347962"/>
                </a:lnTo>
                <a:lnTo>
                  <a:pt x="1732058" y="394241"/>
                </a:lnTo>
                <a:lnTo>
                  <a:pt x="1728765" y="445420"/>
                </a:lnTo>
                <a:lnTo>
                  <a:pt x="1728765" y="446341"/>
                </a:lnTo>
                <a:lnTo>
                  <a:pt x="1732043" y="497642"/>
                </a:lnTo>
                <a:lnTo>
                  <a:pt x="1741700" y="543985"/>
                </a:lnTo>
                <a:lnTo>
                  <a:pt x="1757466" y="585084"/>
                </a:lnTo>
                <a:lnTo>
                  <a:pt x="1779071" y="620649"/>
                </a:lnTo>
                <a:lnTo>
                  <a:pt x="1806248" y="650393"/>
                </a:lnTo>
                <a:lnTo>
                  <a:pt x="1838726" y="674028"/>
                </a:lnTo>
                <a:lnTo>
                  <a:pt x="1876237" y="691267"/>
                </a:lnTo>
                <a:lnTo>
                  <a:pt x="1918512" y="701821"/>
                </a:lnTo>
                <a:lnTo>
                  <a:pt x="1965281" y="705403"/>
                </a:lnTo>
                <a:lnTo>
                  <a:pt x="2011916" y="701821"/>
                </a:lnTo>
                <a:lnTo>
                  <a:pt x="2054085" y="691267"/>
                </a:lnTo>
                <a:lnTo>
                  <a:pt x="2091516" y="674028"/>
                </a:lnTo>
                <a:lnTo>
                  <a:pt x="2123937" y="650393"/>
                </a:lnTo>
                <a:lnTo>
                  <a:pt x="2149734" y="622117"/>
                </a:lnTo>
                <a:lnTo>
                  <a:pt x="1965281" y="622117"/>
                </a:lnTo>
                <a:lnTo>
                  <a:pt x="1918268" y="614482"/>
                </a:lnTo>
                <a:lnTo>
                  <a:pt x="1880816" y="592182"/>
                </a:lnTo>
                <a:lnTo>
                  <a:pt x="1853435" y="556121"/>
                </a:lnTo>
                <a:lnTo>
                  <a:pt x="1836632" y="507205"/>
                </a:lnTo>
                <a:lnTo>
                  <a:pt x="1830919" y="446341"/>
                </a:lnTo>
                <a:lnTo>
                  <a:pt x="1830919" y="445420"/>
                </a:lnTo>
                <a:lnTo>
                  <a:pt x="1836632" y="384556"/>
                </a:lnTo>
                <a:lnTo>
                  <a:pt x="1853435" y="335641"/>
                </a:lnTo>
                <a:lnTo>
                  <a:pt x="1880816" y="299580"/>
                </a:lnTo>
                <a:lnTo>
                  <a:pt x="1918268" y="277279"/>
                </a:lnTo>
                <a:lnTo>
                  <a:pt x="1965281" y="269645"/>
                </a:lnTo>
                <a:lnTo>
                  <a:pt x="2149581" y="269645"/>
                </a:lnTo>
                <a:lnTo>
                  <a:pt x="2123747" y="241369"/>
                </a:lnTo>
                <a:lnTo>
                  <a:pt x="2091312" y="217733"/>
                </a:lnTo>
                <a:lnTo>
                  <a:pt x="2053899" y="200495"/>
                </a:lnTo>
                <a:lnTo>
                  <a:pt x="2011795" y="189940"/>
                </a:lnTo>
                <a:lnTo>
                  <a:pt x="1965281" y="186358"/>
                </a:lnTo>
                <a:close/>
              </a:path>
              <a:path extrusionOk="0" h="871854" w="3129915">
                <a:moveTo>
                  <a:pt x="2149581" y="269645"/>
                </a:moveTo>
                <a:lnTo>
                  <a:pt x="1965281" y="269645"/>
                </a:lnTo>
                <a:lnTo>
                  <a:pt x="2012121" y="277279"/>
                </a:lnTo>
                <a:lnTo>
                  <a:pt x="2049551" y="299580"/>
                </a:lnTo>
                <a:lnTo>
                  <a:pt x="2076997" y="335641"/>
                </a:lnTo>
                <a:lnTo>
                  <a:pt x="2093886" y="384556"/>
                </a:lnTo>
                <a:lnTo>
                  <a:pt x="2099643" y="445420"/>
                </a:lnTo>
                <a:lnTo>
                  <a:pt x="2099643" y="446341"/>
                </a:lnTo>
                <a:lnTo>
                  <a:pt x="2093886" y="507029"/>
                </a:lnTo>
                <a:lnTo>
                  <a:pt x="2076997" y="555922"/>
                </a:lnTo>
                <a:lnTo>
                  <a:pt x="2049551" y="592049"/>
                </a:lnTo>
                <a:lnTo>
                  <a:pt x="2012121" y="614438"/>
                </a:lnTo>
                <a:lnTo>
                  <a:pt x="1965281" y="622117"/>
                </a:lnTo>
                <a:lnTo>
                  <a:pt x="2149734" y="622117"/>
                </a:lnTo>
                <a:lnTo>
                  <a:pt x="2172655" y="585084"/>
                </a:lnTo>
                <a:lnTo>
                  <a:pt x="2188407" y="543985"/>
                </a:lnTo>
                <a:lnTo>
                  <a:pt x="2198059" y="497642"/>
                </a:lnTo>
                <a:lnTo>
                  <a:pt x="2201337" y="446341"/>
                </a:lnTo>
                <a:lnTo>
                  <a:pt x="2201337" y="445420"/>
                </a:lnTo>
                <a:lnTo>
                  <a:pt x="2198044" y="394120"/>
                </a:lnTo>
                <a:lnTo>
                  <a:pt x="2188354" y="347776"/>
                </a:lnTo>
                <a:lnTo>
                  <a:pt x="2172552" y="306678"/>
                </a:lnTo>
                <a:lnTo>
                  <a:pt x="2150922" y="271113"/>
                </a:lnTo>
                <a:lnTo>
                  <a:pt x="2149581" y="269645"/>
                </a:lnTo>
                <a:close/>
              </a:path>
              <a:path extrusionOk="0" h="871854" w="3129915">
                <a:moveTo>
                  <a:pt x="2420367" y="196022"/>
                </a:moveTo>
                <a:lnTo>
                  <a:pt x="2320516" y="196022"/>
                </a:lnTo>
                <a:lnTo>
                  <a:pt x="2320516" y="695740"/>
                </a:lnTo>
                <a:lnTo>
                  <a:pt x="2420367" y="695740"/>
                </a:lnTo>
                <a:lnTo>
                  <a:pt x="2420367" y="397106"/>
                </a:lnTo>
                <a:lnTo>
                  <a:pt x="2429685" y="348007"/>
                </a:lnTo>
                <a:lnTo>
                  <a:pt x="2455914" y="310425"/>
                </a:lnTo>
                <a:lnTo>
                  <a:pt x="2496465" y="286390"/>
                </a:lnTo>
                <a:lnTo>
                  <a:pt x="2548750" y="277927"/>
                </a:lnTo>
                <a:lnTo>
                  <a:pt x="2602591" y="277927"/>
                </a:lnTo>
                <a:lnTo>
                  <a:pt x="2602591" y="271485"/>
                </a:lnTo>
                <a:lnTo>
                  <a:pt x="2420367" y="271485"/>
                </a:lnTo>
                <a:lnTo>
                  <a:pt x="2420367" y="196022"/>
                </a:lnTo>
                <a:close/>
              </a:path>
              <a:path extrusionOk="0" h="871854" w="3129915">
                <a:moveTo>
                  <a:pt x="2602591" y="277927"/>
                </a:moveTo>
                <a:lnTo>
                  <a:pt x="2548750" y="277927"/>
                </a:lnTo>
                <a:lnTo>
                  <a:pt x="2562599" y="278344"/>
                </a:lnTo>
                <a:lnTo>
                  <a:pt x="2576016" y="279538"/>
                </a:lnTo>
                <a:lnTo>
                  <a:pt x="2589261" y="281422"/>
                </a:lnTo>
                <a:lnTo>
                  <a:pt x="2602591" y="283909"/>
                </a:lnTo>
                <a:lnTo>
                  <a:pt x="2602591" y="277927"/>
                </a:lnTo>
                <a:close/>
              </a:path>
              <a:path extrusionOk="0" h="871854" w="3129915">
                <a:moveTo>
                  <a:pt x="2558875" y="187279"/>
                </a:moveTo>
                <a:lnTo>
                  <a:pt x="2512760" y="192995"/>
                </a:lnTo>
                <a:lnTo>
                  <a:pt x="2475011" y="209538"/>
                </a:lnTo>
                <a:lnTo>
                  <a:pt x="2446408" y="236004"/>
                </a:lnTo>
                <a:lnTo>
                  <a:pt x="2427728" y="271485"/>
                </a:lnTo>
                <a:lnTo>
                  <a:pt x="2602591" y="271485"/>
                </a:lnTo>
                <a:lnTo>
                  <a:pt x="2602591" y="191881"/>
                </a:lnTo>
                <a:lnTo>
                  <a:pt x="2593754" y="190191"/>
                </a:lnTo>
                <a:lnTo>
                  <a:pt x="2582975" y="188717"/>
                </a:lnTo>
                <a:lnTo>
                  <a:pt x="2571076" y="187674"/>
                </a:lnTo>
                <a:lnTo>
                  <a:pt x="2558875" y="187279"/>
                </a:lnTo>
                <a:close/>
              </a:path>
              <a:path extrusionOk="0" h="871854" w="3129915">
                <a:moveTo>
                  <a:pt x="2709342" y="790530"/>
                </a:moveTo>
                <a:lnTo>
                  <a:pt x="2709342" y="869216"/>
                </a:lnTo>
                <a:lnTo>
                  <a:pt x="2719284" y="870158"/>
                </a:lnTo>
                <a:lnTo>
                  <a:pt x="2729530" y="870884"/>
                </a:lnTo>
                <a:lnTo>
                  <a:pt x="2739690" y="871351"/>
                </a:lnTo>
                <a:lnTo>
                  <a:pt x="2749372" y="871516"/>
                </a:lnTo>
                <a:lnTo>
                  <a:pt x="2795966" y="868204"/>
                </a:lnTo>
                <a:lnTo>
                  <a:pt x="2835301" y="857439"/>
                </a:lnTo>
                <a:lnTo>
                  <a:pt x="2868551" y="837983"/>
                </a:lnTo>
                <a:lnTo>
                  <a:pt x="2896892" y="808595"/>
                </a:lnTo>
                <a:lnTo>
                  <a:pt x="2906736" y="792371"/>
                </a:lnTo>
                <a:lnTo>
                  <a:pt x="2742933" y="792371"/>
                </a:lnTo>
                <a:lnTo>
                  <a:pt x="2734188" y="792278"/>
                </a:lnTo>
                <a:lnTo>
                  <a:pt x="2725446" y="791968"/>
                </a:lnTo>
                <a:lnTo>
                  <a:pt x="2717050" y="791400"/>
                </a:lnTo>
                <a:lnTo>
                  <a:pt x="2709342" y="790530"/>
                </a:lnTo>
                <a:close/>
              </a:path>
              <a:path extrusionOk="0" h="871854" w="3129915">
                <a:moveTo>
                  <a:pt x="2765937" y="196022"/>
                </a:moveTo>
                <a:lnTo>
                  <a:pt x="2658265" y="196022"/>
                </a:lnTo>
                <a:lnTo>
                  <a:pt x="2839558" y="696201"/>
                </a:lnTo>
                <a:lnTo>
                  <a:pt x="2832197" y="721969"/>
                </a:lnTo>
                <a:lnTo>
                  <a:pt x="2818573" y="754323"/>
                </a:lnTo>
                <a:lnTo>
                  <a:pt x="2799470" y="776151"/>
                </a:lnTo>
                <a:lnTo>
                  <a:pt x="2774414" y="788489"/>
                </a:lnTo>
                <a:lnTo>
                  <a:pt x="2742933" y="792371"/>
                </a:lnTo>
                <a:lnTo>
                  <a:pt x="2906736" y="792371"/>
                </a:lnTo>
                <a:lnTo>
                  <a:pt x="2921502" y="768037"/>
                </a:lnTo>
                <a:lnTo>
                  <a:pt x="2943555" y="715067"/>
                </a:lnTo>
                <a:lnTo>
                  <a:pt x="2986404" y="595428"/>
                </a:lnTo>
                <a:lnTo>
                  <a:pt x="2891096" y="595428"/>
                </a:lnTo>
                <a:lnTo>
                  <a:pt x="2765937" y="196022"/>
                </a:lnTo>
                <a:close/>
              </a:path>
              <a:path extrusionOk="0" h="871854" w="3129915">
                <a:moveTo>
                  <a:pt x="3129455" y="196022"/>
                </a:moveTo>
                <a:lnTo>
                  <a:pt x="3024537" y="196022"/>
                </a:lnTo>
                <a:lnTo>
                  <a:pt x="2899839" y="595428"/>
                </a:lnTo>
                <a:lnTo>
                  <a:pt x="2986404" y="595428"/>
                </a:lnTo>
                <a:lnTo>
                  <a:pt x="3129455" y="19602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8" name="Google Shape;78;p8"/>
          <p:cNvSpPr/>
          <p:nvPr/>
        </p:nvSpPr>
        <p:spPr>
          <a:xfrm>
            <a:off x="7433960" y="2992603"/>
            <a:ext cx="547370" cy="356235"/>
          </a:xfrm>
          <a:custGeom>
            <a:rect b="b" l="l" r="r" t="t"/>
            <a:pathLst>
              <a:path extrusionOk="0" h="356235" w="547370">
                <a:moveTo>
                  <a:pt x="125353" y="0"/>
                </a:moveTo>
                <a:lnTo>
                  <a:pt x="82243" y="7968"/>
                </a:lnTo>
                <a:lnTo>
                  <a:pt x="47396" y="31007"/>
                </a:lnTo>
                <a:lnTo>
                  <a:pt x="21569" y="67818"/>
                </a:lnTo>
                <a:lnTo>
                  <a:pt x="5518" y="117104"/>
                </a:lnTo>
                <a:lnTo>
                  <a:pt x="0" y="177565"/>
                </a:lnTo>
                <a:lnTo>
                  <a:pt x="0" y="178036"/>
                </a:lnTo>
                <a:lnTo>
                  <a:pt x="5518" y="238522"/>
                </a:lnTo>
                <a:lnTo>
                  <a:pt x="21569" y="287865"/>
                </a:lnTo>
                <a:lnTo>
                  <a:pt x="47396" y="324746"/>
                </a:lnTo>
                <a:lnTo>
                  <a:pt x="82243" y="347843"/>
                </a:lnTo>
                <a:lnTo>
                  <a:pt x="125353" y="355836"/>
                </a:lnTo>
                <a:lnTo>
                  <a:pt x="168374" y="347843"/>
                </a:lnTo>
                <a:lnTo>
                  <a:pt x="203210" y="324746"/>
                </a:lnTo>
                <a:lnTo>
                  <a:pt x="212083" y="312092"/>
                </a:lnTo>
                <a:lnTo>
                  <a:pt x="125353" y="312092"/>
                </a:lnTo>
                <a:lnTo>
                  <a:pt x="94823" y="302820"/>
                </a:lnTo>
                <a:lnTo>
                  <a:pt x="72143" y="276196"/>
                </a:lnTo>
                <a:lnTo>
                  <a:pt x="58017" y="234006"/>
                </a:lnTo>
                <a:lnTo>
                  <a:pt x="53152" y="178036"/>
                </a:lnTo>
                <a:lnTo>
                  <a:pt x="53152" y="177565"/>
                </a:lnTo>
                <a:lnTo>
                  <a:pt x="58017" y="121668"/>
                </a:lnTo>
                <a:lnTo>
                  <a:pt x="72143" y="79639"/>
                </a:lnTo>
                <a:lnTo>
                  <a:pt x="94823" y="53177"/>
                </a:lnTo>
                <a:lnTo>
                  <a:pt x="125353" y="43979"/>
                </a:lnTo>
                <a:lnTo>
                  <a:pt x="212323" y="43979"/>
                </a:lnTo>
                <a:lnTo>
                  <a:pt x="203210" y="31007"/>
                </a:lnTo>
                <a:lnTo>
                  <a:pt x="168374" y="7968"/>
                </a:lnTo>
                <a:lnTo>
                  <a:pt x="125353" y="0"/>
                </a:lnTo>
                <a:close/>
              </a:path>
              <a:path extrusionOk="0" h="356235" w="547370">
                <a:moveTo>
                  <a:pt x="212323" y="43979"/>
                </a:moveTo>
                <a:lnTo>
                  <a:pt x="125353" y="43979"/>
                </a:lnTo>
                <a:lnTo>
                  <a:pt x="155784" y="53177"/>
                </a:lnTo>
                <a:lnTo>
                  <a:pt x="178476" y="79639"/>
                </a:lnTo>
                <a:lnTo>
                  <a:pt x="192657" y="121668"/>
                </a:lnTo>
                <a:lnTo>
                  <a:pt x="197555" y="177565"/>
                </a:lnTo>
                <a:lnTo>
                  <a:pt x="197555" y="178036"/>
                </a:lnTo>
                <a:lnTo>
                  <a:pt x="192657" y="234006"/>
                </a:lnTo>
                <a:lnTo>
                  <a:pt x="178476" y="276196"/>
                </a:lnTo>
                <a:lnTo>
                  <a:pt x="155784" y="302820"/>
                </a:lnTo>
                <a:lnTo>
                  <a:pt x="125353" y="312092"/>
                </a:lnTo>
                <a:lnTo>
                  <a:pt x="212083" y="312092"/>
                </a:lnTo>
                <a:lnTo>
                  <a:pt x="229071" y="287865"/>
                </a:lnTo>
                <a:lnTo>
                  <a:pt x="245167" y="238522"/>
                </a:lnTo>
                <a:lnTo>
                  <a:pt x="250708" y="178036"/>
                </a:lnTo>
                <a:lnTo>
                  <a:pt x="250708" y="177565"/>
                </a:lnTo>
                <a:lnTo>
                  <a:pt x="245167" y="117104"/>
                </a:lnTo>
                <a:lnTo>
                  <a:pt x="229071" y="67818"/>
                </a:lnTo>
                <a:lnTo>
                  <a:pt x="212323" y="43979"/>
                </a:lnTo>
                <a:close/>
              </a:path>
              <a:path extrusionOk="0" h="356235" w="547370">
                <a:moveTo>
                  <a:pt x="522796" y="43509"/>
                </a:moveTo>
                <a:lnTo>
                  <a:pt x="428979" y="43509"/>
                </a:lnTo>
                <a:lnTo>
                  <a:pt x="454026" y="47849"/>
                </a:lnTo>
                <a:lnTo>
                  <a:pt x="472899" y="59884"/>
                </a:lnTo>
                <a:lnTo>
                  <a:pt x="484806" y="78136"/>
                </a:lnTo>
                <a:lnTo>
                  <a:pt x="488951" y="101129"/>
                </a:lnTo>
                <a:lnTo>
                  <a:pt x="488951" y="101835"/>
                </a:lnTo>
                <a:lnTo>
                  <a:pt x="476868" y="140465"/>
                </a:lnTo>
                <a:lnTo>
                  <a:pt x="431095" y="193558"/>
                </a:lnTo>
                <a:lnTo>
                  <a:pt x="318442" y="311856"/>
                </a:lnTo>
                <a:lnTo>
                  <a:pt x="318442" y="347605"/>
                </a:lnTo>
                <a:lnTo>
                  <a:pt x="547042" y="347605"/>
                </a:lnTo>
                <a:lnTo>
                  <a:pt x="547042" y="302684"/>
                </a:lnTo>
                <a:lnTo>
                  <a:pt x="390173" y="302684"/>
                </a:lnTo>
                <a:lnTo>
                  <a:pt x="390173" y="297980"/>
                </a:lnTo>
                <a:lnTo>
                  <a:pt x="462140" y="226249"/>
                </a:lnTo>
                <a:lnTo>
                  <a:pt x="500556" y="185664"/>
                </a:lnTo>
                <a:lnTo>
                  <a:pt x="524994" y="153106"/>
                </a:lnTo>
                <a:lnTo>
                  <a:pt x="541633" y="96896"/>
                </a:lnTo>
                <a:lnTo>
                  <a:pt x="541633" y="96191"/>
                </a:lnTo>
                <a:lnTo>
                  <a:pt x="533368" y="57547"/>
                </a:lnTo>
                <a:lnTo>
                  <a:pt x="522796" y="43509"/>
                </a:lnTo>
                <a:close/>
              </a:path>
              <a:path extrusionOk="0" h="356235" w="547370">
                <a:moveTo>
                  <a:pt x="431801" y="0"/>
                </a:moveTo>
                <a:lnTo>
                  <a:pt x="384870" y="7805"/>
                </a:lnTo>
                <a:lnTo>
                  <a:pt x="348104" y="29633"/>
                </a:lnTo>
                <a:lnTo>
                  <a:pt x="324082" y="63103"/>
                </a:lnTo>
                <a:lnTo>
                  <a:pt x="315384" y="105834"/>
                </a:lnTo>
                <a:lnTo>
                  <a:pt x="315854" y="106304"/>
                </a:lnTo>
                <a:lnTo>
                  <a:pt x="365243" y="106304"/>
                </a:lnTo>
                <a:lnTo>
                  <a:pt x="365478" y="105598"/>
                </a:lnTo>
                <a:lnTo>
                  <a:pt x="370042" y="80220"/>
                </a:lnTo>
                <a:lnTo>
                  <a:pt x="382941" y="60619"/>
                </a:lnTo>
                <a:lnTo>
                  <a:pt x="402983" y="47985"/>
                </a:lnTo>
                <a:lnTo>
                  <a:pt x="428979" y="43509"/>
                </a:lnTo>
                <a:lnTo>
                  <a:pt x="522796" y="43509"/>
                </a:lnTo>
                <a:lnTo>
                  <a:pt x="510441" y="27105"/>
                </a:lnTo>
                <a:lnTo>
                  <a:pt x="475652" y="7158"/>
                </a:lnTo>
                <a:lnTo>
                  <a:pt x="431801" y="0"/>
                </a:lnTo>
                <a:close/>
              </a:path>
            </a:pathLst>
          </a:custGeom>
          <a:solidFill>
            <a:srgbClr val="000000">
              <a:alpha val="6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9" name="Google Shape;79;p8"/>
          <p:cNvSpPr/>
          <p:nvPr/>
        </p:nvSpPr>
        <p:spPr>
          <a:xfrm>
            <a:off x="8365879" y="5445368"/>
            <a:ext cx="2574290" cy="847090"/>
          </a:xfrm>
          <a:custGeom>
            <a:rect b="b" l="l" r="r" t="t"/>
            <a:pathLst>
              <a:path extrusionOk="0" h="847089" w="2574290">
                <a:moveTo>
                  <a:pt x="101232" y="502478"/>
                </a:moveTo>
                <a:lnTo>
                  <a:pt x="0" y="502478"/>
                </a:lnTo>
                <a:lnTo>
                  <a:pt x="460" y="508460"/>
                </a:lnTo>
                <a:lnTo>
                  <a:pt x="7923" y="548631"/>
                </a:lnTo>
                <a:lnTo>
                  <a:pt x="23151" y="584967"/>
                </a:lnTo>
                <a:lnTo>
                  <a:pt x="45755" y="617000"/>
                </a:lnTo>
                <a:lnTo>
                  <a:pt x="75348" y="644261"/>
                </a:lnTo>
                <a:lnTo>
                  <a:pt x="111542" y="666281"/>
                </a:lnTo>
                <a:lnTo>
                  <a:pt x="153947" y="682590"/>
                </a:lnTo>
                <a:lnTo>
                  <a:pt x="202176" y="692720"/>
                </a:lnTo>
                <a:lnTo>
                  <a:pt x="255841" y="696200"/>
                </a:lnTo>
                <a:lnTo>
                  <a:pt x="311125" y="692552"/>
                </a:lnTo>
                <a:lnTo>
                  <a:pt x="360682" y="681850"/>
                </a:lnTo>
                <a:lnTo>
                  <a:pt x="404006" y="664461"/>
                </a:lnTo>
                <a:lnTo>
                  <a:pt x="440590" y="640753"/>
                </a:lnTo>
                <a:lnTo>
                  <a:pt x="469926" y="611091"/>
                </a:lnTo>
                <a:lnTo>
                  <a:pt x="472754" y="606472"/>
                </a:lnTo>
                <a:lnTo>
                  <a:pt x="259982" y="606472"/>
                </a:lnTo>
                <a:lnTo>
                  <a:pt x="198560" y="599491"/>
                </a:lnTo>
                <a:lnTo>
                  <a:pt x="149605" y="579611"/>
                </a:lnTo>
                <a:lnTo>
                  <a:pt x="116266" y="548429"/>
                </a:lnTo>
                <a:lnTo>
                  <a:pt x="101691" y="507540"/>
                </a:lnTo>
                <a:lnTo>
                  <a:pt x="101232" y="502478"/>
                </a:lnTo>
                <a:close/>
              </a:path>
              <a:path extrusionOk="0" h="847089" w="2574290">
                <a:moveTo>
                  <a:pt x="256301" y="0"/>
                </a:moveTo>
                <a:lnTo>
                  <a:pt x="205553" y="3624"/>
                </a:lnTo>
                <a:lnTo>
                  <a:pt x="159361" y="14156"/>
                </a:lnTo>
                <a:lnTo>
                  <a:pt x="118400" y="31083"/>
                </a:lnTo>
                <a:lnTo>
                  <a:pt x="83344" y="53894"/>
                </a:lnTo>
                <a:lnTo>
                  <a:pt x="54866" y="82075"/>
                </a:lnTo>
                <a:lnTo>
                  <a:pt x="33641" y="115114"/>
                </a:lnTo>
                <a:lnTo>
                  <a:pt x="20342" y="152500"/>
                </a:lnTo>
                <a:lnTo>
                  <a:pt x="15644" y="193720"/>
                </a:lnTo>
                <a:lnTo>
                  <a:pt x="15644" y="194181"/>
                </a:lnTo>
                <a:lnTo>
                  <a:pt x="20563" y="240240"/>
                </a:lnTo>
                <a:lnTo>
                  <a:pt x="35669" y="280433"/>
                </a:lnTo>
                <a:lnTo>
                  <a:pt x="61487" y="314797"/>
                </a:lnTo>
                <a:lnTo>
                  <a:pt x="98539" y="343370"/>
                </a:lnTo>
                <a:lnTo>
                  <a:pt x="147351" y="366192"/>
                </a:lnTo>
                <a:lnTo>
                  <a:pt x="208445" y="383301"/>
                </a:lnTo>
                <a:lnTo>
                  <a:pt x="281149" y="398945"/>
                </a:lnTo>
                <a:lnTo>
                  <a:pt x="337567" y="415827"/>
                </a:lnTo>
                <a:lnTo>
                  <a:pt x="375997" y="438404"/>
                </a:lnTo>
                <a:lnTo>
                  <a:pt x="397947" y="467019"/>
                </a:lnTo>
                <a:lnTo>
                  <a:pt x="404928" y="502019"/>
                </a:lnTo>
                <a:lnTo>
                  <a:pt x="404928" y="502478"/>
                </a:lnTo>
                <a:lnTo>
                  <a:pt x="394187" y="544740"/>
                </a:lnTo>
                <a:lnTo>
                  <a:pt x="364205" y="577598"/>
                </a:lnTo>
                <a:lnTo>
                  <a:pt x="318349" y="598894"/>
                </a:lnTo>
                <a:lnTo>
                  <a:pt x="259982" y="606472"/>
                </a:lnTo>
                <a:lnTo>
                  <a:pt x="472754" y="606472"/>
                </a:lnTo>
                <a:lnTo>
                  <a:pt x="491508" y="575843"/>
                </a:lnTo>
                <a:lnTo>
                  <a:pt x="504829" y="535376"/>
                </a:lnTo>
                <a:lnTo>
                  <a:pt x="509382" y="490055"/>
                </a:lnTo>
                <a:lnTo>
                  <a:pt x="509382" y="489595"/>
                </a:lnTo>
                <a:lnTo>
                  <a:pt x="504510" y="443813"/>
                </a:lnTo>
                <a:lnTo>
                  <a:pt x="489425" y="404638"/>
                </a:lnTo>
                <a:lnTo>
                  <a:pt x="463425" y="371625"/>
                </a:lnTo>
                <a:lnTo>
                  <a:pt x="425805" y="344325"/>
                </a:lnTo>
                <a:lnTo>
                  <a:pt x="375864" y="322291"/>
                </a:lnTo>
                <a:lnTo>
                  <a:pt x="312899" y="305076"/>
                </a:lnTo>
                <a:lnTo>
                  <a:pt x="240656" y="288971"/>
                </a:lnTo>
                <a:lnTo>
                  <a:pt x="185445" y="272528"/>
                </a:lnTo>
                <a:lnTo>
                  <a:pt x="147879" y="250606"/>
                </a:lnTo>
                <a:lnTo>
                  <a:pt x="126446" y="222904"/>
                </a:lnTo>
                <a:lnTo>
                  <a:pt x="119638" y="189119"/>
                </a:lnTo>
                <a:lnTo>
                  <a:pt x="119638" y="188659"/>
                </a:lnTo>
                <a:lnTo>
                  <a:pt x="129840" y="146800"/>
                </a:lnTo>
                <a:lnTo>
                  <a:pt x="158117" y="115726"/>
                </a:lnTo>
                <a:lnTo>
                  <a:pt x="200976" y="96385"/>
                </a:lnTo>
                <a:lnTo>
                  <a:pt x="254920" y="89728"/>
                </a:lnTo>
                <a:lnTo>
                  <a:pt x="460969" y="89728"/>
                </a:lnTo>
                <a:lnTo>
                  <a:pt x="443204" y="67505"/>
                </a:lnTo>
                <a:lnTo>
                  <a:pt x="407634" y="39444"/>
                </a:lnTo>
                <a:lnTo>
                  <a:pt x="364209" y="18185"/>
                </a:lnTo>
                <a:lnTo>
                  <a:pt x="313555" y="4710"/>
                </a:lnTo>
                <a:lnTo>
                  <a:pt x="256301" y="0"/>
                </a:lnTo>
                <a:close/>
              </a:path>
              <a:path extrusionOk="0" h="847089" w="2574290">
                <a:moveTo>
                  <a:pt x="460969" y="89728"/>
                </a:moveTo>
                <a:lnTo>
                  <a:pt x="254920" y="89728"/>
                </a:lnTo>
                <a:lnTo>
                  <a:pt x="309736" y="96493"/>
                </a:lnTo>
                <a:lnTo>
                  <a:pt x="352472" y="115898"/>
                </a:lnTo>
                <a:lnTo>
                  <a:pt x="381748" y="145570"/>
                </a:lnTo>
                <a:lnTo>
                  <a:pt x="396185" y="183137"/>
                </a:lnTo>
                <a:lnTo>
                  <a:pt x="397106" y="189119"/>
                </a:lnTo>
                <a:lnTo>
                  <a:pt x="496958" y="189119"/>
                </a:lnTo>
                <a:lnTo>
                  <a:pt x="496497" y="182677"/>
                </a:lnTo>
                <a:lnTo>
                  <a:pt x="488263" y="140103"/>
                </a:lnTo>
                <a:lnTo>
                  <a:pt x="470289" y="101385"/>
                </a:lnTo>
                <a:lnTo>
                  <a:pt x="460969" y="89728"/>
                </a:lnTo>
                <a:close/>
              </a:path>
              <a:path extrusionOk="0" h="847089" w="2574290">
                <a:moveTo>
                  <a:pt x="838386" y="170714"/>
                </a:moveTo>
                <a:lnTo>
                  <a:pt x="793791" y="174510"/>
                </a:lnTo>
                <a:lnTo>
                  <a:pt x="753180" y="185608"/>
                </a:lnTo>
                <a:lnTo>
                  <a:pt x="716890" y="203572"/>
                </a:lnTo>
                <a:lnTo>
                  <a:pt x="685259" y="227966"/>
                </a:lnTo>
                <a:lnTo>
                  <a:pt x="658623" y="258356"/>
                </a:lnTo>
                <a:lnTo>
                  <a:pt x="637319" y="294305"/>
                </a:lnTo>
                <a:lnTo>
                  <a:pt x="621685" y="335379"/>
                </a:lnTo>
                <a:lnTo>
                  <a:pt x="612058" y="381141"/>
                </a:lnTo>
                <a:lnTo>
                  <a:pt x="608773" y="431156"/>
                </a:lnTo>
                <a:lnTo>
                  <a:pt x="608773" y="431617"/>
                </a:lnTo>
                <a:lnTo>
                  <a:pt x="612004" y="482159"/>
                </a:lnTo>
                <a:lnTo>
                  <a:pt x="621529" y="528031"/>
                </a:lnTo>
                <a:lnTo>
                  <a:pt x="637098" y="568893"/>
                </a:lnTo>
                <a:lnTo>
                  <a:pt x="658462" y="604404"/>
                </a:lnTo>
                <a:lnTo>
                  <a:pt x="685370" y="634223"/>
                </a:lnTo>
                <a:lnTo>
                  <a:pt x="717572" y="658008"/>
                </a:lnTo>
                <a:lnTo>
                  <a:pt x="754820" y="675420"/>
                </a:lnTo>
                <a:lnTo>
                  <a:pt x="796861" y="686117"/>
                </a:lnTo>
                <a:lnTo>
                  <a:pt x="843448" y="689758"/>
                </a:lnTo>
                <a:lnTo>
                  <a:pt x="902530" y="684000"/>
                </a:lnTo>
                <a:lnTo>
                  <a:pt x="951974" y="668234"/>
                </a:lnTo>
                <a:lnTo>
                  <a:pt x="991959" y="644722"/>
                </a:lnTo>
                <a:lnTo>
                  <a:pt x="1022665" y="615726"/>
                </a:lnTo>
                <a:lnTo>
                  <a:pt x="1027945" y="607852"/>
                </a:lnTo>
                <a:lnTo>
                  <a:pt x="845748" y="607852"/>
                </a:lnTo>
                <a:lnTo>
                  <a:pt x="800084" y="601296"/>
                </a:lnTo>
                <a:lnTo>
                  <a:pt x="762591" y="582128"/>
                </a:lnTo>
                <a:lnTo>
                  <a:pt x="734264" y="551100"/>
                </a:lnTo>
                <a:lnTo>
                  <a:pt x="716097" y="508961"/>
                </a:lnTo>
                <a:lnTo>
                  <a:pt x="709085" y="456464"/>
                </a:lnTo>
                <a:lnTo>
                  <a:pt x="1063393" y="456464"/>
                </a:lnTo>
                <a:lnTo>
                  <a:pt x="1063393" y="421493"/>
                </a:lnTo>
                <a:lnTo>
                  <a:pt x="1060727" y="385142"/>
                </a:lnTo>
                <a:lnTo>
                  <a:pt x="710466" y="385142"/>
                </a:lnTo>
                <a:lnTo>
                  <a:pt x="724636" y="328134"/>
                </a:lnTo>
                <a:lnTo>
                  <a:pt x="752396" y="286613"/>
                </a:lnTo>
                <a:lnTo>
                  <a:pt x="791286" y="261225"/>
                </a:lnTo>
                <a:lnTo>
                  <a:pt x="838846" y="252619"/>
                </a:lnTo>
                <a:lnTo>
                  <a:pt x="1012226" y="252619"/>
                </a:lnTo>
                <a:lnTo>
                  <a:pt x="1003174" y="239851"/>
                </a:lnTo>
                <a:lnTo>
                  <a:pt x="970850" y="210509"/>
                </a:lnTo>
                <a:lnTo>
                  <a:pt x="932363" y="188803"/>
                </a:lnTo>
                <a:lnTo>
                  <a:pt x="888085" y="175337"/>
                </a:lnTo>
                <a:lnTo>
                  <a:pt x="838386" y="170714"/>
                </a:lnTo>
                <a:close/>
              </a:path>
              <a:path extrusionOk="0" h="847089" w="2574290">
                <a:moveTo>
                  <a:pt x="1057875" y="546193"/>
                </a:moveTo>
                <a:lnTo>
                  <a:pt x="961705" y="546653"/>
                </a:lnTo>
                <a:lnTo>
                  <a:pt x="959864" y="550334"/>
                </a:lnTo>
                <a:lnTo>
                  <a:pt x="945981" y="570192"/>
                </a:lnTo>
                <a:lnTo>
                  <a:pt x="922305" y="588756"/>
                </a:lnTo>
                <a:lnTo>
                  <a:pt x="888880" y="602489"/>
                </a:lnTo>
                <a:lnTo>
                  <a:pt x="845748" y="607852"/>
                </a:lnTo>
                <a:lnTo>
                  <a:pt x="1027945" y="607852"/>
                </a:lnTo>
                <a:lnTo>
                  <a:pt x="1044270" y="583509"/>
                </a:lnTo>
                <a:lnTo>
                  <a:pt x="1056953" y="550334"/>
                </a:lnTo>
                <a:lnTo>
                  <a:pt x="1057875" y="546193"/>
                </a:lnTo>
                <a:close/>
              </a:path>
              <a:path extrusionOk="0" h="847089" w="2574290">
                <a:moveTo>
                  <a:pt x="1012226" y="252619"/>
                </a:moveTo>
                <a:lnTo>
                  <a:pt x="838846" y="252619"/>
                </a:lnTo>
                <a:lnTo>
                  <a:pt x="885911" y="260772"/>
                </a:lnTo>
                <a:lnTo>
                  <a:pt x="924088" y="285405"/>
                </a:lnTo>
                <a:lnTo>
                  <a:pt x="951050" y="326775"/>
                </a:lnTo>
                <a:lnTo>
                  <a:pt x="964466" y="385142"/>
                </a:lnTo>
                <a:lnTo>
                  <a:pt x="1060727" y="385142"/>
                </a:lnTo>
                <a:lnTo>
                  <a:pt x="1059443" y="367649"/>
                </a:lnTo>
                <a:lnTo>
                  <a:pt x="1047842" y="319025"/>
                </a:lnTo>
                <a:lnTo>
                  <a:pt x="1028962" y="276224"/>
                </a:lnTo>
                <a:lnTo>
                  <a:pt x="1012226" y="252619"/>
                </a:lnTo>
                <a:close/>
              </a:path>
              <a:path extrusionOk="0" h="847089" w="2574290">
                <a:moveTo>
                  <a:pt x="1317396" y="259062"/>
                </a:moveTo>
                <a:lnTo>
                  <a:pt x="1215703" y="259062"/>
                </a:lnTo>
                <a:lnTo>
                  <a:pt x="1215703" y="548493"/>
                </a:lnTo>
                <a:lnTo>
                  <a:pt x="1221186" y="598649"/>
                </a:lnTo>
                <a:lnTo>
                  <a:pt x="1238616" y="637497"/>
                </a:lnTo>
                <a:lnTo>
                  <a:pt x="1268681" y="663556"/>
                </a:lnTo>
                <a:lnTo>
                  <a:pt x="1312418" y="678527"/>
                </a:lnTo>
                <a:lnTo>
                  <a:pt x="1370776" y="683316"/>
                </a:lnTo>
                <a:lnTo>
                  <a:pt x="1385078" y="682914"/>
                </a:lnTo>
                <a:lnTo>
                  <a:pt x="1398903" y="681821"/>
                </a:lnTo>
                <a:lnTo>
                  <a:pt x="1412125" y="680210"/>
                </a:lnTo>
                <a:lnTo>
                  <a:pt x="1424618" y="678255"/>
                </a:lnTo>
                <a:lnTo>
                  <a:pt x="1424618" y="600490"/>
                </a:lnTo>
                <a:lnTo>
                  <a:pt x="1386881" y="600490"/>
                </a:lnTo>
                <a:lnTo>
                  <a:pt x="1355253" y="596198"/>
                </a:lnTo>
                <a:lnTo>
                  <a:pt x="1333675" y="582717"/>
                </a:lnTo>
                <a:lnTo>
                  <a:pt x="1321329" y="559141"/>
                </a:lnTo>
                <a:lnTo>
                  <a:pt x="1317396" y="524566"/>
                </a:lnTo>
                <a:lnTo>
                  <a:pt x="1317396" y="259062"/>
                </a:lnTo>
                <a:close/>
              </a:path>
              <a:path extrusionOk="0" h="847089" w="2574290">
                <a:moveTo>
                  <a:pt x="1424618" y="598649"/>
                </a:moveTo>
                <a:lnTo>
                  <a:pt x="1415030" y="599519"/>
                </a:lnTo>
                <a:lnTo>
                  <a:pt x="1406264" y="600087"/>
                </a:lnTo>
                <a:lnTo>
                  <a:pt x="1397240" y="600397"/>
                </a:lnTo>
                <a:lnTo>
                  <a:pt x="1386881" y="600490"/>
                </a:lnTo>
                <a:lnTo>
                  <a:pt x="1424618" y="600490"/>
                </a:lnTo>
                <a:lnTo>
                  <a:pt x="1424618" y="598649"/>
                </a:lnTo>
                <a:close/>
              </a:path>
              <a:path extrusionOk="0" h="847089" w="2574290">
                <a:moveTo>
                  <a:pt x="1424618" y="180376"/>
                </a:moveTo>
                <a:lnTo>
                  <a:pt x="1137485" y="180376"/>
                </a:lnTo>
                <a:lnTo>
                  <a:pt x="1137485" y="259062"/>
                </a:lnTo>
                <a:lnTo>
                  <a:pt x="1424618" y="259062"/>
                </a:lnTo>
                <a:lnTo>
                  <a:pt x="1424618" y="180376"/>
                </a:lnTo>
                <a:close/>
              </a:path>
              <a:path extrusionOk="0" h="847089" w="2574290">
                <a:moveTo>
                  <a:pt x="1317396" y="54296"/>
                </a:moveTo>
                <a:lnTo>
                  <a:pt x="1215703" y="54296"/>
                </a:lnTo>
                <a:lnTo>
                  <a:pt x="1215703" y="180376"/>
                </a:lnTo>
                <a:lnTo>
                  <a:pt x="1317396" y="180376"/>
                </a:lnTo>
                <a:lnTo>
                  <a:pt x="1317396" y="54296"/>
                </a:lnTo>
                <a:close/>
              </a:path>
              <a:path extrusionOk="0" h="847089" w="2574290">
                <a:moveTo>
                  <a:pt x="1636276" y="180376"/>
                </a:moveTo>
                <a:lnTo>
                  <a:pt x="1536426" y="180376"/>
                </a:lnTo>
                <a:lnTo>
                  <a:pt x="1536426" y="503860"/>
                </a:lnTo>
                <a:lnTo>
                  <a:pt x="1541276" y="558691"/>
                </a:lnTo>
                <a:lnTo>
                  <a:pt x="1555763" y="604631"/>
                </a:lnTo>
                <a:lnTo>
                  <a:pt x="1579737" y="641155"/>
                </a:lnTo>
                <a:lnTo>
                  <a:pt x="1613118" y="667842"/>
                </a:lnTo>
                <a:lnTo>
                  <a:pt x="1655778" y="684200"/>
                </a:lnTo>
                <a:lnTo>
                  <a:pt x="1707604" y="689758"/>
                </a:lnTo>
                <a:lnTo>
                  <a:pt x="1757916" y="684028"/>
                </a:lnTo>
                <a:lnTo>
                  <a:pt x="1799515" y="667384"/>
                </a:lnTo>
                <a:lnTo>
                  <a:pt x="1831969" y="640645"/>
                </a:lnTo>
                <a:lnTo>
                  <a:pt x="1854845" y="604631"/>
                </a:lnTo>
                <a:lnTo>
                  <a:pt x="1962067" y="604631"/>
                </a:lnTo>
                <a:lnTo>
                  <a:pt x="1962067" y="604171"/>
                </a:lnTo>
                <a:lnTo>
                  <a:pt x="1739812" y="604171"/>
                </a:lnTo>
                <a:lnTo>
                  <a:pt x="1692770" y="596478"/>
                </a:lnTo>
                <a:lnTo>
                  <a:pt x="1660609" y="573341"/>
                </a:lnTo>
                <a:lnTo>
                  <a:pt x="1642166" y="534675"/>
                </a:lnTo>
                <a:lnTo>
                  <a:pt x="1636276" y="480392"/>
                </a:lnTo>
                <a:lnTo>
                  <a:pt x="1636276" y="180376"/>
                </a:lnTo>
                <a:close/>
              </a:path>
              <a:path extrusionOk="0" h="847089" w="2574290">
                <a:moveTo>
                  <a:pt x="1962067" y="604631"/>
                </a:moveTo>
                <a:lnTo>
                  <a:pt x="1862667" y="604631"/>
                </a:lnTo>
                <a:lnTo>
                  <a:pt x="1862667" y="680095"/>
                </a:lnTo>
                <a:lnTo>
                  <a:pt x="1962067" y="680095"/>
                </a:lnTo>
                <a:lnTo>
                  <a:pt x="1962067" y="604631"/>
                </a:lnTo>
                <a:close/>
              </a:path>
              <a:path extrusionOk="0" h="847089" w="2574290">
                <a:moveTo>
                  <a:pt x="1962067" y="180376"/>
                </a:moveTo>
                <a:lnTo>
                  <a:pt x="1862667" y="180376"/>
                </a:lnTo>
                <a:lnTo>
                  <a:pt x="1862667" y="473490"/>
                </a:lnTo>
                <a:lnTo>
                  <a:pt x="1854731" y="527880"/>
                </a:lnTo>
                <a:lnTo>
                  <a:pt x="1831266" y="569028"/>
                </a:lnTo>
                <a:lnTo>
                  <a:pt x="1792788" y="595076"/>
                </a:lnTo>
                <a:lnTo>
                  <a:pt x="1739812" y="604171"/>
                </a:lnTo>
                <a:lnTo>
                  <a:pt x="1962067" y="604171"/>
                </a:lnTo>
                <a:lnTo>
                  <a:pt x="1962067" y="180376"/>
                </a:lnTo>
                <a:close/>
              </a:path>
              <a:path extrusionOk="0" h="847089" w="2574290">
                <a:moveTo>
                  <a:pt x="2205945" y="180376"/>
                </a:moveTo>
                <a:lnTo>
                  <a:pt x="2106094" y="180376"/>
                </a:lnTo>
                <a:lnTo>
                  <a:pt x="2106094" y="846668"/>
                </a:lnTo>
                <a:lnTo>
                  <a:pt x="2205945" y="846668"/>
                </a:lnTo>
                <a:lnTo>
                  <a:pt x="2205945" y="600950"/>
                </a:lnTo>
                <a:lnTo>
                  <a:pt x="2325174" y="600950"/>
                </a:lnTo>
                <a:lnTo>
                  <a:pt x="2255488" y="573257"/>
                </a:lnTo>
                <a:lnTo>
                  <a:pt x="2227573" y="537553"/>
                </a:lnTo>
                <a:lnTo>
                  <a:pt x="2210128" y="489635"/>
                </a:lnTo>
                <a:lnTo>
                  <a:pt x="2204102" y="430696"/>
                </a:lnTo>
                <a:lnTo>
                  <a:pt x="2204102" y="429776"/>
                </a:lnTo>
                <a:lnTo>
                  <a:pt x="2210128" y="370837"/>
                </a:lnTo>
                <a:lnTo>
                  <a:pt x="2227573" y="322919"/>
                </a:lnTo>
                <a:lnTo>
                  <a:pt x="2255488" y="287215"/>
                </a:lnTo>
                <a:lnTo>
                  <a:pt x="2292922" y="264918"/>
                </a:lnTo>
                <a:lnTo>
                  <a:pt x="2327924" y="259062"/>
                </a:lnTo>
                <a:lnTo>
                  <a:pt x="2205945" y="259062"/>
                </a:lnTo>
                <a:lnTo>
                  <a:pt x="2205945" y="180376"/>
                </a:lnTo>
                <a:close/>
              </a:path>
              <a:path extrusionOk="0" h="847089" w="2574290">
                <a:moveTo>
                  <a:pt x="2325174" y="600950"/>
                </a:moveTo>
                <a:lnTo>
                  <a:pt x="2213306" y="600950"/>
                </a:lnTo>
                <a:lnTo>
                  <a:pt x="2238938" y="637323"/>
                </a:lnTo>
                <a:lnTo>
                  <a:pt x="2274449" y="664853"/>
                </a:lnTo>
                <a:lnTo>
                  <a:pt x="2317811" y="682288"/>
                </a:lnTo>
                <a:lnTo>
                  <a:pt x="2366997" y="688378"/>
                </a:lnTo>
                <a:lnTo>
                  <a:pt x="2412355" y="683798"/>
                </a:lnTo>
                <a:lnTo>
                  <a:pt x="2452925" y="670375"/>
                </a:lnTo>
                <a:lnTo>
                  <a:pt x="2488320" y="648582"/>
                </a:lnTo>
                <a:lnTo>
                  <a:pt x="2518150" y="618896"/>
                </a:lnTo>
                <a:lnTo>
                  <a:pt x="2528217" y="603251"/>
                </a:lnTo>
                <a:lnTo>
                  <a:pt x="2338925" y="603251"/>
                </a:lnTo>
                <a:lnTo>
                  <a:pt x="2325174" y="600950"/>
                </a:lnTo>
                <a:close/>
              </a:path>
              <a:path extrusionOk="0" h="847089" w="2574290">
                <a:moveTo>
                  <a:pt x="2527805" y="257221"/>
                </a:moveTo>
                <a:lnTo>
                  <a:pt x="2338925" y="257221"/>
                </a:lnTo>
                <a:lnTo>
                  <a:pt x="2384784" y="264830"/>
                </a:lnTo>
                <a:lnTo>
                  <a:pt x="2421875" y="286950"/>
                </a:lnTo>
                <a:lnTo>
                  <a:pt x="2449381" y="322521"/>
                </a:lnTo>
                <a:lnTo>
                  <a:pt x="2466483" y="370483"/>
                </a:lnTo>
                <a:lnTo>
                  <a:pt x="2472366" y="429776"/>
                </a:lnTo>
                <a:lnTo>
                  <a:pt x="2472366" y="430696"/>
                </a:lnTo>
                <a:lnTo>
                  <a:pt x="2466483" y="489812"/>
                </a:lnTo>
                <a:lnTo>
                  <a:pt x="2449381" y="537752"/>
                </a:lnTo>
                <a:lnTo>
                  <a:pt x="2421875" y="573389"/>
                </a:lnTo>
                <a:lnTo>
                  <a:pt x="2384784" y="595598"/>
                </a:lnTo>
                <a:lnTo>
                  <a:pt x="2338925" y="603251"/>
                </a:lnTo>
                <a:lnTo>
                  <a:pt x="2528217" y="603251"/>
                </a:lnTo>
                <a:lnTo>
                  <a:pt x="2542027" y="581789"/>
                </a:lnTo>
                <a:lnTo>
                  <a:pt x="2559558" y="537752"/>
                </a:lnTo>
                <a:lnTo>
                  <a:pt x="2570371" y="487215"/>
                </a:lnTo>
                <a:lnTo>
                  <a:pt x="2574059" y="430696"/>
                </a:lnTo>
                <a:lnTo>
                  <a:pt x="2574059" y="429776"/>
                </a:lnTo>
                <a:lnTo>
                  <a:pt x="2570333" y="373501"/>
                </a:lnTo>
                <a:lnTo>
                  <a:pt x="2559436" y="323051"/>
                </a:lnTo>
                <a:lnTo>
                  <a:pt x="2541787" y="278941"/>
                </a:lnTo>
                <a:lnTo>
                  <a:pt x="2527805" y="257221"/>
                </a:lnTo>
                <a:close/>
              </a:path>
              <a:path extrusionOk="0" h="847089" w="2574290">
                <a:moveTo>
                  <a:pt x="2366997" y="171634"/>
                </a:moveTo>
                <a:lnTo>
                  <a:pt x="2317551" y="177594"/>
                </a:lnTo>
                <a:lnTo>
                  <a:pt x="2274791" y="194814"/>
                </a:lnTo>
                <a:lnTo>
                  <a:pt x="2239711" y="222300"/>
                </a:lnTo>
                <a:lnTo>
                  <a:pt x="2213306" y="259062"/>
                </a:lnTo>
                <a:lnTo>
                  <a:pt x="2327924" y="259062"/>
                </a:lnTo>
                <a:lnTo>
                  <a:pt x="2338925" y="257221"/>
                </a:lnTo>
                <a:lnTo>
                  <a:pt x="2527805" y="257221"/>
                </a:lnTo>
                <a:lnTo>
                  <a:pt x="2517808" y="241691"/>
                </a:lnTo>
                <a:lnTo>
                  <a:pt x="2487919" y="211818"/>
                </a:lnTo>
                <a:lnTo>
                  <a:pt x="2452541" y="189839"/>
                </a:lnTo>
                <a:lnTo>
                  <a:pt x="2412093" y="176271"/>
                </a:lnTo>
                <a:lnTo>
                  <a:pt x="2366997" y="17163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0" name="Google Shape;80;p8"/>
          <p:cNvSpPr/>
          <p:nvPr/>
        </p:nvSpPr>
        <p:spPr>
          <a:xfrm>
            <a:off x="7433960" y="5065838"/>
            <a:ext cx="560070" cy="356235"/>
          </a:xfrm>
          <a:custGeom>
            <a:rect b="b" l="l" r="r" t="t"/>
            <a:pathLst>
              <a:path extrusionOk="0" h="356235" w="560070">
                <a:moveTo>
                  <a:pt x="125353" y="0"/>
                </a:moveTo>
                <a:lnTo>
                  <a:pt x="82243" y="7968"/>
                </a:lnTo>
                <a:lnTo>
                  <a:pt x="47396" y="31007"/>
                </a:lnTo>
                <a:lnTo>
                  <a:pt x="21569" y="67818"/>
                </a:lnTo>
                <a:lnTo>
                  <a:pt x="5518" y="117104"/>
                </a:lnTo>
                <a:lnTo>
                  <a:pt x="0" y="177565"/>
                </a:lnTo>
                <a:lnTo>
                  <a:pt x="0" y="178036"/>
                </a:lnTo>
                <a:lnTo>
                  <a:pt x="5518" y="238522"/>
                </a:lnTo>
                <a:lnTo>
                  <a:pt x="21569" y="287865"/>
                </a:lnTo>
                <a:lnTo>
                  <a:pt x="47396" y="324746"/>
                </a:lnTo>
                <a:lnTo>
                  <a:pt x="82243" y="347843"/>
                </a:lnTo>
                <a:lnTo>
                  <a:pt x="125353" y="355836"/>
                </a:lnTo>
                <a:lnTo>
                  <a:pt x="168374" y="347843"/>
                </a:lnTo>
                <a:lnTo>
                  <a:pt x="203210" y="324746"/>
                </a:lnTo>
                <a:lnTo>
                  <a:pt x="212083" y="312092"/>
                </a:lnTo>
                <a:lnTo>
                  <a:pt x="125353" y="312092"/>
                </a:lnTo>
                <a:lnTo>
                  <a:pt x="94823" y="302820"/>
                </a:lnTo>
                <a:lnTo>
                  <a:pt x="72143" y="276196"/>
                </a:lnTo>
                <a:lnTo>
                  <a:pt x="58017" y="234006"/>
                </a:lnTo>
                <a:lnTo>
                  <a:pt x="53152" y="178036"/>
                </a:lnTo>
                <a:lnTo>
                  <a:pt x="53152" y="177565"/>
                </a:lnTo>
                <a:lnTo>
                  <a:pt x="58017" y="121668"/>
                </a:lnTo>
                <a:lnTo>
                  <a:pt x="72143" y="79639"/>
                </a:lnTo>
                <a:lnTo>
                  <a:pt x="94823" y="53177"/>
                </a:lnTo>
                <a:lnTo>
                  <a:pt x="125353" y="43979"/>
                </a:lnTo>
                <a:lnTo>
                  <a:pt x="212323" y="43979"/>
                </a:lnTo>
                <a:lnTo>
                  <a:pt x="203210" y="31007"/>
                </a:lnTo>
                <a:lnTo>
                  <a:pt x="168374" y="7968"/>
                </a:lnTo>
                <a:lnTo>
                  <a:pt x="125353" y="0"/>
                </a:lnTo>
                <a:close/>
              </a:path>
              <a:path extrusionOk="0" h="356235" w="560070">
                <a:moveTo>
                  <a:pt x="212323" y="43979"/>
                </a:moveTo>
                <a:lnTo>
                  <a:pt x="125353" y="43979"/>
                </a:lnTo>
                <a:lnTo>
                  <a:pt x="155784" y="53177"/>
                </a:lnTo>
                <a:lnTo>
                  <a:pt x="178476" y="79639"/>
                </a:lnTo>
                <a:lnTo>
                  <a:pt x="192657" y="121668"/>
                </a:lnTo>
                <a:lnTo>
                  <a:pt x="197555" y="177565"/>
                </a:lnTo>
                <a:lnTo>
                  <a:pt x="197555" y="178036"/>
                </a:lnTo>
                <a:lnTo>
                  <a:pt x="192657" y="234006"/>
                </a:lnTo>
                <a:lnTo>
                  <a:pt x="178476" y="276196"/>
                </a:lnTo>
                <a:lnTo>
                  <a:pt x="155784" y="302820"/>
                </a:lnTo>
                <a:lnTo>
                  <a:pt x="125353" y="312092"/>
                </a:lnTo>
                <a:lnTo>
                  <a:pt x="212083" y="312092"/>
                </a:lnTo>
                <a:lnTo>
                  <a:pt x="229071" y="287865"/>
                </a:lnTo>
                <a:lnTo>
                  <a:pt x="245167" y="238522"/>
                </a:lnTo>
                <a:lnTo>
                  <a:pt x="250708" y="178036"/>
                </a:lnTo>
                <a:lnTo>
                  <a:pt x="250708" y="177565"/>
                </a:lnTo>
                <a:lnTo>
                  <a:pt x="245167" y="117104"/>
                </a:lnTo>
                <a:lnTo>
                  <a:pt x="229071" y="67818"/>
                </a:lnTo>
                <a:lnTo>
                  <a:pt x="212323" y="43979"/>
                </a:lnTo>
                <a:close/>
              </a:path>
              <a:path extrusionOk="0" h="356235" w="560070">
                <a:moveTo>
                  <a:pt x="362421" y="255177"/>
                </a:moveTo>
                <a:lnTo>
                  <a:pt x="312091" y="255177"/>
                </a:lnTo>
                <a:lnTo>
                  <a:pt x="312327" y="257999"/>
                </a:lnTo>
                <a:lnTo>
                  <a:pt x="323428" y="296705"/>
                </a:lnTo>
                <a:lnTo>
                  <a:pt x="348927" y="327055"/>
                </a:lnTo>
                <a:lnTo>
                  <a:pt x="387171" y="346866"/>
                </a:lnTo>
                <a:lnTo>
                  <a:pt x="436504" y="353954"/>
                </a:lnTo>
                <a:lnTo>
                  <a:pt x="486085" y="346502"/>
                </a:lnTo>
                <a:lnTo>
                  <a:pt x="524993" y="325732"/>
                </a:lnTo>
                <a:lnTo>
                  <a:pt x="537624" y="309975"/>
                </a:lnTo>
                <a:lnTo>
                  <a:pt x="436504" y="309975"/>
                </a:lnTo>
                <a:lnTo>
                  <a:pt x="407668" y="306113"/>
                </a:lnTo>
                <a:lnTo>
                  <a:pt x="385028" y="295305"/>
                </a:lnTo>
                <a:lnTo>
                  <a:pt x="369664" y="278721"/>
                </a:lnTo>
                <a:lnTo>
                  <a:pt x="362656" y="257528"/>
                </a:lnTo>
                <a:lnTo>
                  <a:pt x="362421" y="255177"/>
                </a:lnTo>
                <a:close/>
              </a:path>
              <a:path extrusionOk="0" h="356235" w="560070">
                <a:moveTo>
                  <a:pt x="532200" y="45155"/>
                </a:moveTo>
                <a:lnTo>
                  <a:pt x="436034" y="45155"/>
                </a:lnTo>
                <a:lnTo>
                  <a:pt x="461651" y="48683"/>
                </a:lnTo>
                <a:lnTo>
                  <a:pt x="480632" y="58914"/>
                </a:lnTo>
                <a:lnTo>
                  <a:pt x="492424" y="75318"/>
                </a:lnTo>
                <a:lnTo>
                  <a:pt x="496391" y="96896"/>
                </a:lnTo>
                <a:lnTo>
                  <a:pt x="496477" y="97837"/>
                </a:lnTo>
                <a:lnTo>
                  <a:pt x="491755" y="119622"/>
                </a:lnTo>
                <a:lnTo>
                  <a:pt x="478456" y="136819"/>
                </a:lnTo>
                <a:lnTo>
                  <a:pt x="457881" y="148108"/>
                </a:lnTo>
                <a:lnTo>
                  <a:pt x="431330" y="152165"/>
                </a:lnTo>
                <a:lnTo>
                  <a:pt x="391584" y="152165"/>
                </a:lnTo>
                <a:lnTo>
                  <a:pt x="391584" y="193088"/>
                </a:lnTo>
                <a:lnTo>
                  <a:pt x="432976" y="193088"/>
                </a:lnTo>
                <a:lnTo>
                  <a:pt x="463418" y="197031"/>
                </a:lnTo>
                <a:lnTo>
                  <a:pt x="486364" y="208580"/>
                </a:lnTo>
                <a:lnTo>
                  <a:pt x="500842" y="227318"/>
                </a:lnTo>
                <a:lnTo>
                  <a:pt x="505884" y="252825"/>
                </a:lnTo>
                <a:lnTo>
                  <a:pt x="505781" y="253765"/>
                </a:lnTo>
                <a:lnTo>
                  <a:pt x="500865" y="276240"/>
                </a:lnTo>
                <a:lnTo>
                  <a:pt x="486717" y="294159"/>
                </a:lnTo>
                <a:lnTo>
                  <a:pt x="464808" y="305815"/>
                </a:lnTo>
                <a:lnTo>
                  <a:pt x="436504" y="309975"/>
                </a:lnTo>
                <a:lnTo>
                  <a:pt x="537624" y="309975"/>
                </a:lnTo>
                <a:lnTo>
                  <a:pt x="550408" y="294026"/>
                </a:lnTo>
                <a:lnTo>
                  <a:pt x="559507" y="253765"/>
                </a:lnTo>
                <a:lnTo>
                  <a:pt x="559419" y="252825"/>
                </a:lnTo>
                <a:lnTo>
                  <a:pt x="553509" y="221056"/>
                </a:lnTo>
                <a:lnTo>
                  <a:pt x="536576" y="196116"/>
                </a:lnTo>
                <a:lnTo>
                  <a:pt x="510294" y="179245"/>
                </a:lnTo>
                <a:lnTo>
                  <a:pt x="476251" y="171215"/>
                </a:lnTo>
                <a:lnTo>
                  <a:pt x="476251" y="170039"/>
                </a:lnTo>
                <a:lnTo>
                  <a:pt x="504885" y="159941"/>
                </a:lnTo>
                <a:lnTo>
                  <a:pt x="527522" y="143052"/>
                </a:lnTo>
                <a:lnTo>
                  <a:pt x="542397" y="119900"/>
                </a:lnTo>
                <a:lnTo>
                  <a:pt x="547748" y="91017"/>
                </a:lnTo>
                <a:lnTo>
                  <a:pt x="547748" y="90546"/>
                </a:lnTo>
                <a:lnTo>
                  <a:pt x="539785" y="54567"/>
                </a:lnTo>
                <a:lnTo>
                  <a:pt x="532200" y="45155"/>
                </a:lnTo>
                <a:close/>
              </a:path>
              <a:path extrusionOk="0" h="356235" w="560070">
                <a:moveTo>
                  <a:pt x="436034" y="1881"/>
                </a:moveTo>
                <a:lnTo>
                  <a:pt x="390555" y="8690"/>
                </a:lnTo>
                <a:lnTo>
                  <a:pt x="354777" y="27957"/>
                </a:lnTo>
                <a:lnTo>
                  <a:pt x="330465" y="57940"/>
                </a:lnTo>
                <a:lnTo>
                  <a:pt x="319382" y="96896"/>
                </a:lnTo>
                <a:lnTo>
                  <a:pt x="319146" y="99483"/>
                </a:lnTo>
                <a:lnTo>
                  <a:pt x="368536" y="99483"/>
                </a:lnTo>
                <a:lnTo>
                  <a:pt x="368771" y="97132"/>
                </a:lnTo>
                <a:lnTo>
                  <a:pt x="375378" y="75516"/>
                </a:lnTo>
                <a:lnTo>
                  <a:pt x="389526" y="59149"/>
                </a:lnTo>
                <a:lnTo>
                  <a:pt x="410112" y="48779"/>
                </a:lnTo>
                <a:lnTo>
                  <a:pt x="436034" y="45155"/>
                </a:lnTo>
                <a:lnTo>
                  <a:pt x="532200" y="45155"/>
                </a:lnTo>
                <a:lnTo>
                  <a:pt x="517203" y="26546"/>
                </a:lnTo>
                <a:lnTo>
                  <a:pt x="481965" y="8360"/>
                </a:lnTo>
                <a:lnTo>
                  <a:pt x="436034" y="1881"/>
                </a:lnTo>
                <a:close/>
              </a:path>
            </a:pathLst>
          </a:custGeom>
          <a:solidFill>
            <a:srgbClr val="000000">
              <a:alpha val="6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1" name="Google Shape;81;p8"/>
          <p:cNvSpPr/>
          <p:nvPr/>
        </p:nvSpPr>
        <p:spPr>
          <a:xfrm>
            <a:off x="8370020" y="9558249"/>
            <a:ext cx="4934585" cy="730250"/>
          </a:xfrm>
          <a:custGeom>
            <a:rect b="b" l="l" r="r" t="t"/>
            <a:pathLst>
              <a:path extrusionOk="0" h="730250" w="4934584">
                <a:moveTo>
                  <a:pt x="299095" y="33590"/>
                </a:moveTo>
                <a:lnTo>
                  <a:pt x="250539" y="36859"/>
                </a:lnTo>
                <a:lnTo>
                  <a:pt x="205653" y="46509"/>
                </a:lnTo>
                <a:lnTo>
                  <a:pt x="164637" y="62302"/>
                </a:lnTo>
                <a:lnTo>
                  <a:pt x="127693" y="84003"/>
                </a:lnTo>
                <a:lnTo>
                  <a:pt x="95023" y="111376"/>
                </a:lnTo>
                <a:lnTo>
                  <a:pt x="66826" y="144183"/>
                </a:lnTo>
                <a:lnTo>
                  <a:pt x="43305" y="182188"/>
                </a:lnTo>
                <a:lnTo>
                  <a:pt x="24661" y="225154"/>
                </a:lnTo>
                <a:lnTo>
                  <a:pt x="11094" y="272846"/>
                </a:lnTo>
                <a:lnTo>
                  <a:pt x="2802" y="325113"/>
                </a:lnTo>
                <a:lnTo>
                  <a:pt x="0" y="381460"/>
                </a:lnTo>
                <a:lnTo>
                  <a:pt x="0" y="382381"/>
                </a:lnTo>
                <a:lnTo>
                  <a:pt x="2817" y="438699"/>
                </a:lnTo>
                <a:lnTo>
                  <a:pt x="11134" y="490786"/>
                </a:lnTo>
                <a:lnTo>
                  <a:pt x="24745" y="538403"/>
                </a:lnTo>
                <a:lnTo>
                  <a:pt x="43443" y="581312"/>
                </a:lnTo>
                <a:lnTo>
                  <a:pt x="67025" y="619273"/>
                </a:lnTo>
                <a:lnTo>
                  <a:pt x="95284" y="652048"/>
                </a:lnTo>
                <a:lnTo>
                  <a:pt x="128015" y="679400"/>
                </a:lnTo>
                <a:lnTo>
                  <a:pt x="165013" y="701088"/>
                </a:lnTo>
                <a:lnTo>
                  <a:pt x="206073" y="716875"/>
                </a:lnTo>
                <a:lnTo>
                  <a:pt x="250988" y="726522"/>
                </a:lnTo>
                <a:lnTo>
                  <a:pt x="299554" y="729791"/>
                </a:lnTo>
                <a:lnTo>
                  <a:pt x="353145" y="725904"/>
                </a:lnTo>
                <a:lnTo>
                  <a:pt x="402412" y="714570"/>
                </a:lnTo>
                <a:lnTo>
                  <a:pt x="446782" y="696280"/>
                </a:lnTo>
                <a:lnTo>
                  <a:pt x="485684" y="671525"/>
                </a:lnTo>
                <a:lnTo>
                  <a:pt x="518547" y="640795"/>
                </a:lnTo>
                <a:lnTo>
                  <a:pt x="520078" y="638682"/>
                </a:lnTo>
                <a:lnTo>
                  <a:pt x="299554" y="638682"/>
                </a:lnTo>
                <a:lnTo>
                  <a:pt x="256861" y="634124"/>
                </a:lnTo>
                <a:lnTo>
                  <a:pt x="218741" y="620765"/>
                </a:lnTo>
                <a:lnTo>
                  <a:pt x="185539" y="599081"/>
                </a:lnTo>
                <a:lnTo>
                  <a:pt x="157599" y="569545"/>
                </a:lnTo>
                <a:lnTo>
                  <a:pt x="135268" y="532633"/>
                </a:lnTo>
                <a:lnTo>
                  <a:pt x="118890" y="488818"/>
                </a:lnTo>
                <a:lnTo>
                  <a:pt x="108810" y="438576"/>
                </a:lnTo>
                <a:lnTo>
                  <a:pt x="105373" y="382381"/>
                </a:lnTo>
                <a:lnTo>
                  <a:pt x="105373" y="381460"/>
                </a:lnTo>
                <a:lnTo>
                  <a:pt x="108826" y="325027"/>
                </a:lnTo>
                <a:lnTo>
                  <a:pt x="118882" y="274757"/>
                </a:lnTo>
                <a:lnTo>
                  <a:pt x="135244" y="230860"/>
                </a:lnTo>
                <a:lnTo>
                  <a:pt x="157542" y="193893"/>
                </a:lnTo>
                <a:lnTo>
                  <a:pt x="185427" y="164324"/>
                </a:lnTo>
                <a:lnTo>
                  <a:pt x="218547" y="142623"/>
                </a:lnTo>
                <a:lnTo>
                  <a:pt x="256554" y="129258"/>
                </a:lnTo>
                <a:lnTo>
                  <a:pt x="299095" y="124698"/>
                </a:lnTo>
                <a:lnTo>
                  <a:pt x="514292" y="124698"/>
                </a:lnTo>
                <a:lnTo>
                  <a:pt x="485454" y="96343"/>
                </a:lnTo>
                <a:lnTo>
                  <a:pt x="446144" y="69819"/>
                </a:lnTo>
                <a:lnTo>
                  <a:pt x="401506" y="50105"/>
                </a:lnTo>
                <a:lnTo>
                  <a:pt x="352252" y="37822"/>
                </a:lnTo>
                <a:lnTo>
                  <a:pt x="299095" y="33590"/>
                </a:lnTo>
                <a:close/>
              </a:path>
              <a:path extrusionOk="0" h="730250" w="4934584">
                <a:moveTo>
                  <a:pt x="575183" y="514903"/>
                </a:moveTo>
                <a:lnTo>
                  <a:pt x="473030" y="514903"/>
                </a:lnTo>
                <a:lnTo>
                  <a:pt x="472109" y="516743"/>
                </a:lnTo>
                <a:lnTo>
                  <a:pt x="455357" y="558226"/>
                </a:lnTo>
                <a:lnTo>
                  <a:pt x="428532" y="592067"/>
                </a:lnTo>
                <a:lnTo>
                  <a:pt x="392828" y="617361"/>
                </a:lnTo>
                <a:lnTo>
                  <a:pt x="349438" y="633201"/>
                </a:lnTo>
                <a:lnTo>
                  <a:pt x="299554" y="638682"/>
                </a:lnTo>
                <a:lnTo>
                  <a:pt x="520078" y="638682"/>
                </a:lnTo>
                <a:lnTo>
                  <a:pt x="544799" y="604581"/>
                </a:lnTo>
                <a:lnTo>
                  <a:pt x="563868" y="563374"/>
                </a:lnTo>
                <a:lnTo>
                  <a:pt x="575183" y="517664"/>
                </a:lnTo>
                <a:lnTo>
                  <a:pt x="575183" y="514903"/>
                </a:lnTo>
                <a:close/>
              </a:path>
              <a:path extrusionOk="0" h="730250" w="4934584">
                <a:moveTo>
                  <a:pt x="514292" y="124698"/>
                </a:moveTo>
                <a:lnTo>
                  <a:pt x="299095" y="124698"/>
                </a:lnTo>
                <a:lnTo>
                  <a:pt x="348853" y="130853"/>
                </a:lnTo>
                <a:lnTo>
                  <a:pt x="392361" y="148538"/>
                </a:lnTo>
                <a:lnTo>
                  <a:pt x="428337" y="176581"/>
                </a:lnTo>
                <a:lnTo>
                  <a:pt x="455501" y="213812"/>
                </a:lnTo>
                <a:lnTo>
                  <a:pt x="472570" y="259062"/>
                </a:lnTo>
                <a:lnTo>
                  <a:pt x="472570" y="260442"/>
                </a:lnTo>
                <a:lnTo>
                  <a:pt x="574722" y="260442"/>
                </a:lnTo>
                <a:lnTo>
                  <a:pt x="575183" y="258141"/>
                </a:lnTo>
                <a:lnTo>
                  <a:pt x="564301" y="210576"/>
                </a:lnTo>
                <a:lnTo>
                  <a:pt x="545244" y="167342"/>
                </a:lnTo>
                <a:lnTo>
                  <a:pt x="518724" y="129057"/>
                </a:lnTo>
                <a:lnTo>
                  <a:pt x="514292" y="124698"/>
                </a:lnTo>
                <a:close/>
              </a:path>
              <a:path extrusionOk="0" h="730250" w="4934584">
                <a:moveTo>
                  <a:pt x="911089" y="204304"/>
                </a:moveTo>
                <a:lnTo>
                  <a:pt x="864439" y="207901"/>
                </a:lnTo>
                <a:lnTo>
                  <a:pt x="822228" y="218494"/>
                </a:lnTo>
                <a:lnTo>
                  <a:pt x="784736" y="235782"/>
                </a:lnTo>
                <a:lnTo>
                  <a:pt x="752243" y="259466"/>
                </a:lnTo>
                <a:lnTo>
                  <a:pt x="725030" y="289248"/>
                </a:lnTo>
                <a:lnTo>
                  <a:pt x="703376" y="324828"/>
                </a:lnTo>
                <a:lnTo>
                  <a:pt x="687562" y="365908"/>
                </a:lnTo>
                <a:lnTo>
                  <a:pt x="677868" y="412187"/>
                </a:lnTo>
                <a:lnTo>
                  <a:pt x="674574" y="463366"/>
                </a:lnTo>
                <a:lnTo>
                  <a:pt x="674574" y="464287"/>
                </a:lnTo>
                <a:lnTo>
                  <a:pt x="677853" y="515588"/>
                </a:lnTo>
                <a:lnTo>
                  <a:pt x="687509" y="561931"/>
                </a:lnTo>
                <a:lnTo>
                  <a:pt x="703274" y="603029"/>
                </a:lnTo>
                <a:lnTo>
                  <a:pt x="724879" y="638594"/>
                </a:lnTo>
                <a:lnTo>
                  <a:pt x="752054" y="668339"/>
                </a:lnTo>
                <a:lnTo>
                  <a:pt x="784532" y="691974"/>
                </a:lnTo>
                <a:lnTo>
                  <a:pt x="822043" y="709213"/>
                </a:lnTo>
                <a:lnTo>
                  <a:pt x="864318" y="719767"/>
                </a:lnTo>
                <a:lnTo>
                  <a:pt x="911089" y="723349"/>
                </a:lnTo>
                <a:lnTo>
                  <a:pt x="957724" y="719767"/>
                </a:lnTo>
                <a:lnTo>
                  <a:pt x="999893" y="709213"/>
                </a:lnTo>
                <a:lnTo>
                  <a:pt x="1037324" y="691974"/>
                </a:lnTo>
                <a:lnTo>
                  <a:pt x="1069745" y="668339"/>
                </a:lnTo>
                <a:lnTo>
                  <a:pt x="1095542" y="640063"/>
                </a:lnTo>
                <a:lnTo>
                  <a:pt x="911089" y="640063"/>
                </a:lnTo>
                <a:lnTo>
                  <a:pt x="864073" y="632428"/>
                </a:lnTo>
                <a:lnTo>
                  <a:pt x="826621" y="610127"/>
                </a:lnTo>
                <a:lnTo>
                  <a:pt x="799240" y="574067"/>
                </a:lnTo>
                <a:lnTo>
                  <a:pt x="782440" y="525151"/>
                </a:lnTo>
                <a:lnTo>
                  <a:pt x="776726" y="464287"/>
                </a:lnTo>
                <a:lnTo>
                  <a:pt x="776726" y="463366"/>
                </a:lnTo>
                <a:lnTo>
                  <a:pt x="782440" y="402502"/>
                </a:lnTo>
                <a:lnTo>
                  <a:pt x="799240" y="353587"/>
                </a:lnTo>
                <a:lnTo>
                  <a:pt x="826621" y="317526"/>
                </a:lnTo>
                <a:lnTo>
                  <a:pt x="864073" y="295225"/>
                </a:lnTo>
                <a:lnTo>
                  <a:pt x="911089" y="287591"/>
                </a:lnTo>
                <a:lnTo>
                  <a:pt x="1095389" y="287591"/>
                </a:lnTo>
                <a:lnTo>
                  <a:pt x="1069555" y="259315"/>
                </a:lnTo>
                <a:lnTo>
                  <a:pt x="1037119" y="235679"/>
                </a:lnTo>
                <a:lnTo>
                  <a:pt x="999707" y="218441"/>
                </a:lnTo>
                <a:lnTo>
                  <a:pt x="957602" y="207886"/>
                </a:lnTo>
                <a:lnTo>
                  <a:pt x="911089" y="204304"/>
                </a:lnTo>
                <a:close/>
              </a:path>
              <a:path extrusionOk="0" h="730250" w="4934584">
                <a:moveTo>
                  <a:pt x="1095389" y="287591"/>
                </a:moveTo>
                <a:lnTo>
                  <a:pt x="911089" y="287591"/>
                </a:lnTo>
                <a:lnTo>
                  <a:pt x="957929" y="295225"/>
                </a:lnTo>
                <a:lnTo>
                  <a:pt x="995359" y="317526"/>
                </a:lnTo>
                <a:lnTo>
                  <a:pt x="1022805" y="353587"/>
                </a:lnTo>
                <a:lnTo>
                  <a:pt x="1039694" y="402502"/>
                </a:lnTo>
                <a:lnTo>
                  <a:pt x="1045451" y="463366"/>
                </a:lnTo>
                <a:lnTo>
                  <a:pt x="1045451" y="464287"/>
                </a:lnTo>
                <a:lnTo>
                  <a:pt x="1039694" y="524974"/>
                </a:lnTo>
                <a:lnTo>
                  <a:pt x="1022805" y="573868"/>
                </a:lnTo>
                <a:lnTo>
                  <a:pt x="995359" y="609995"/>
                </a:lnTo>
                <a:lnTo>
                  <a:pt x="957929" y="632384"/>
                </a:lnTo>
                <a:lnTo>
                  <a:pt x="911089" y="640063"/>
                </a:lnTo>
                <a:lnTo>
                  <a:pt x="1095542" y="640063"/>
                </a:lnTo>
                <a:lnTo>
                  <a:pt x="1118463" y="603029"/>
                </a:lnTo>
                <a:lnTo>
                  <a:pt x="1134215" y="561931"/>
                </a:lnTo>
                <a:lnTo>
                  <a:pt x="1143867" y="515588"/>
                </a:lnTo>
                <a:lnTo>
                  <a:pt x="1147144" y="464287"/>
                </a:lnTo>
                <a:lnTo>
                  <a:pt x="1147144" y="463366"/>
                </a:lnTo>
                <a:lnTo>
                  <a:pt x="1143851" y="412065"/>
                </a:lnTo>
                <a:lnTo>
                  <a:pt x="1134162" y="365722"/>
                </a:lnTo>
                <a:lnTo>
                  <a:pt x="1118360" y="324624"/>
                </a:lnTo>
                <a:lnTo>
                  <a:pt x="1096730" y="289059"/>
                </a:lnTo>
                <a:lnTo>
                  <a:pt x="1095389" y="287591"/>
                </a:lnTo>
                <a:close/>
              </a:path>
              <a:path extrusionOk="0" h="730250" w="4934584">
                <a:moveTo>
                  <a:pt x="1366174" y="213967"/>
                </a:moveTo>
                <a:lnTo>
                  <a:pt x="1266324" y="213967"/>
                </a:lnTo>
                <a:lnTo>
                  <a:pt x="1266324" y="713686"/>
                </a:lnTo>
                <a:lnTo>
                  <a:pt x="1366174" y="713686"/>
                </a:lnTo>
                <a:lnTo>
                  <a:pt x="1366174" y="420573"/>
                </a:lnTo>
                <a:lnTo>
                  <a:pt x="1374436" y="366182"/>
                </a:lnTo>
                <a:lnTo>
                  <a:pt x="1398099" y="325035"/>
                </a:lnTo>
                <a:lnTo>
                  <a:pt x="1435479" y="298986"/>
                </a:lnTo>
                <a:lnTo>
                  <a:pt x="1484893" y="289891"/>
                </a:lnTo>
                <a:lnTo>
                  <a:pt x="1366174" y="289891"/>
                </a:lnTo>
                <a:lnTo>
                  <a:pt x="1366174" y="213967"/>
                </a:lnTo>
                <a:close/>
              </a:path>
              <a:path extrusionOk="0" h="730250" w="4934584">
                <a:moveTo>
                  <a:pt x="1518484" y="204304"/>
                </a:moveTo>
                <a:lnTo>
                  <a:pt x="1468591" y="210171"/>
                </a:lnTo>
                <a:lnTo>
                  <a:pt x="1427888" y="227081"/>
                </a:lnTo>
                <a:lnTo>
                  <a:pt x="1396247" y="254000"/>
                </a:lnTo>
                <a:lnTo>
                  <a:pt x="1373535" y="289891"/>
                </a:lnTo>
                <a:lnTo>
                  <a:pt x="1484893" y="289891"/>
                </a:lnTo>
                <a:lnTo>
                  <a:pt x="1532581" y="297584"/>
                </a:lnTo>
                <a:lnTo>
                  <a:pt x="1566164" y="320721"/>
                </a:lnTo>
                <a:lnTo>
                  <a:pt x="1586030" y="359388"/>
                </a:lnTo>
                <a:lnTo>
                  <a:pt x="1592565" y="413671"/>
                </a:lnTo>
                <a:lnTo>
                  <a:pt x="1592565" y="713686"/>
                </a:lnTo>
                <a:lnTo>
                  <a:pt x="1691955" y="713686"/>
                </a:lnTo>
                <a:lnTo>
                  <a:pt x="1691955" y="390203"/>
                </a:lnTo>
                <a:lnTo>
                  <a:pt x="1686870" y="335052"/>
                </a:lnTo>
                <a:lnTo>
                  <a:pt x="1671830" y="289039"/>
                </a:lnTo>
                <a:lnTo>
                  <a:pt x="1647151" y="252562"/>
                </a:lnTo>
                <a:lnTo>
                  <a:pt x="1613155" y="226016"/>
                </a:lnTo>
                <a:lnTo>
                  <a:pt x="1570159" y="209798"/>
                </a:lnTo>
                <a:lnTo>
                  <a:pt x="1518484" y="204304"/>
                </a:lnTo>
                <a:close/>
              </a:path>
              <a:path extrusionOk="0" h="730250" w="4934584">
                <a:moveTo>
                  <a:pt x="2041211" y="204304"/>
                </a:moveTo>
                <a:lnTo>
                  <a:pt x="1994745" y="207914"/>
                </a:lnTo>
                <a:lnTo>
                  <a:pt x="1952767" y="218526"/>
                </a:lnTo>
                <a:lnTo>
                  <a:pt x="1915539" y="235816"/>
                </a:lnTo>
                <a:lnTo>
                  <a:pt x="1883322" y="259456"/>
                </a:lnTo>
                <a:lnTo>
                  <a:pt x="1856376" y="289122"/>
                </a:lnTo>
                <a:lnTo>
                  <a:pt x="1834964" y="324487"/>
                </a:lnTo>
                <a:lnTo>
                  <a:pt x="1819346" y="365227"/>
                </a:lnTo>
                <a:lnTo>
                  <a:pt x="1809783" y="411015"/>
                </a:lnTo>
                <a:lnTo>
                  <a:pt x="1806538" y="461526"/>
                </a:lnTo>
                <a:lnTo>
                  <a:pt x="1806538" y="462446"/>
                </a:lnTo>
                <a:lnTo>
                  <a:pt x="1809799" y="513931"/>
                </a:lnTo>
                <a:lnTo>
                  <a:pt x="1819404" y="560508"/>
                </a:lnTo>
                <a:lnTo>
                  <a:pt x="1835083" y="601870"/>
                </a:lnTo>
                <a:lnTo>
                  <a:pt x="1856568" y="637711"/>
                </a:lnTo>
                <a:lnTo>
                  <a:pt x="1883590" y="667723"/>
                </a:lnTo>
                <a:lnTo>
                  <a:pt x="1915880" y="691599"/>
                </a:lnTo>
                <a:lnTo>
                  <a:pt x="1953170" y="709034"/>
                </a:lnTo>
                <a:lnTo>
                  <a:pt x="1995190" y="719719"/>
                </a:lnTo>
                <a:lnTo>
                  <a:pt x="2041672" y="723349"/>
                </a:lnTo>
                <a:lnTo>
                  <a:pt x="2099184" y="717957"/>
                </a:lnTo>
                <a:lnTo>
                  <a:pt x="2147928" y="702455"/>
                </a:lnTo>
                <a:lnTo>
                  <a:pt x="2187878" y="677852"/>
                </a:lnTo>
                <a:lnTo>
                  <a:pt x="2219009" y="645158"/>
                </a:lnTo>
                <a:lnTo>
                  <a:pt x="2221865" y="640063"/>
                </a:lnTo>
                <a:lnTo>
                  <a:pt x="2041672" y="640063"/>
                </a:lnTo>
                <a:lnTo>
                  <a:pt x="1996162" y="632192"/>
                </a:lnTo>
                <a:lnTo>
                  <a:pt x="1959115" y="609347"/>
                </a:lnTo>
                <a:lnTo>
                  <a:pt x="1931479" y="572675"/>
                </a:lnTo>
                <a:lnTo>
                  <a:pt x="1914201" y="523325"/>
                </a:lnTo>
                <a:lnTo>
                  <a:pt x="1908231" y="462446"/>
                </a:lnTo>
                <a:lnTo>
                  <a:pt x="1908231" y="461526"/>
                </a:lnTo>
                <a:lnTo>
                  <a:pt x="1914114" y="402090"/>
                </a:lnTo>
                <a:lnTo>
                  <a:pt x="1931216" y="353785"/>
                </a:lnTo>
                <a:lnTo>
                  <a:pt x="1958722" y="317806"/>
                </a:lnTo>
                <a:lnTo>
                  <a:pt x="1995813" y="295343"/>
                </a:lnTo>
                <a:lnTo>
                  <a:pt x="2041672" y="287591"/>
                </a:lnTo>
                <a:lnTo>
                  <a:pt x="2222918" y="287591"/>
                </a:lnTo>
                <a:lnTo>
                  <a:pt x="2221825" y="285563"/>
                </a:lnTo>
                <a:lnTo>
                  <a:pt x="2190355" y="251872"/>
                </a:lnTo>
                <a:lnTo>
                  <a:pt x="2149566" y="226272"/>
                </a:lnTo>
                <a:lnTo>
                  <a:pt x="2099754" y="210003"/>
                </a:lnTo>
                <a:lnTo>
                  <a:pt x="2041211" y="204304"/>
                </a:lnTo>
                <a:close/>
              </a:path>
              <a:path extrusionOk="0" h="730250" w="4934584">
                <a:moveTo>
                  <a:pt x="2255634" y="555396"/>
                </a:moveTo>
                <a:lnTo>
                  <a:pt x="2159930" y="555396"/>
                </a:lnTo>
                <a:lnTo>
                  <a:pt x="2159009" y="557696"/>
                </a:lnTo>
                <a:lnTo>
                  <a:pt x="2142680" y="593279"/>
                </a:lnTo>
                <a:lnTo>
                  <a:pt x="2117767" y="619068"/>
                </a:lnTo>
                <a:lnTo>
                  <a:pt x="2084140" y="634764"/>
                </a:lnTo>
                <a:lnTo>
                  <a:pt x="2041672" y="640063"/>
                </a:lnTo>
                <a:lnTo>
                  <a:pt x="2221865" y="640063"/>
                </a:lnTo>
                <a:lnTo>
                  <a:pt x="2241296" y="605383"/>
                </a:lnTo>
                <a:lnTo>
                  <a:pt x="2254713" y="559537"/>
                </a:lnTo>
                <a:lnTo>
                  <a:pt x="2255634" y="555396"/>
                </a:lnTo>
                <a:close/>
              </a:path>
              <a:path extrusionOk="0" h="730250" w="4934584">
                <a:moveTo>
                  <a:pt x="2222918" y="287591"/>
                </a:moveTo>
                <a:lnTo>
                  <a:pt x="2041672" y="287591"/>
                </a:lnTo>
                <a:lnTo>
                  <a:pt x="2086478" y="294112"/>
                </a:lnTo>
                <a:lnTo>
                  <a:pt x="2121276" y="312151"/>
                </a:lnTo>
                <a:lnTo>
                  <a:pt x="2145721" y="339421"/>
                </a:lnTo>
                <a:lnTo>
                  <a:pt x="2159470" y="373637"/>
                </a:lnTo>
                <a:lnTo>
                  <a:pt x="2159930" y="375018"/>
                </a:lnTo>
                <a:lnTo>
                  <a:pt x="2255634" y="374558"/>
                </a:lnTo>
                <a:lnTo>
                  <a:pt x="2255634" y="372257"/>
                </a:lnTo>
                <a:lnTo>
                  <a:pt x="2243683" y="326104"/>
                </a:lnTo>
                <a:lnTo>
                  <a:pt x="2222918" y="287591"/>
                </a:lnTo>
                <a:close/>
              </a:path>
              <a:path extrusionOk="0" h="730250" w="4934584">
                <a:moveTo>
                  <a:pt x="2473282" y="17945"/>
                </a:moveTo>
                <a:lnTo>
                  <a:pt x="2373432" y="17945"/>
                </a:lnTo>
                <a:lnTo>
                  <a:pt x="2373432" y="713686"/>
                </a:lnTo>
                <a:lnTo>
                  <a:pt x="2473282" y="713686"/>
                </a:lnTo>
                <a:lnTo>
                  <a:pt x="2473282" y="17945"/>
                </a:lnTo>
                <a:close/>
              </a:path>
              <a:path extrusionOk="0" h="730250" w="4934584">
                <a:moveTo>
                  <a:pt x="2717159" y="213967"/>
                </a:moveTo>
                <a:lnTo>
                  <a:pt x="2617309" y="213967"/>
                </a:lnTo>
                <a:lnTo>
                  <a:pt x="2617309" y="537450"/>
                </a:lnTo>
                <a:lnTo>
                  <a:pt x="2622160" y="592282"/>
                </a:lnTo>
                <a:lnTo>
                  <a:pt x="2636646" y="638222"/>
                </a:lnTo>
                <a:lnTo>
                  <a:pt x="2660621" y="674746"/>
                </a:lnTo>
                <a:lnTo>
                  <a:pt x="2694001" y="701433"/>
                </a:lnTo>
                <a:lnTo>
                  <a:pt x="2736661" y="717791"/>
                </a:lnTo>
                <a:lnTo>
                  <a:pt x="2788487" y="723349"/>
                </a:lnTo>
                <a:lnTo>
                  <a:pt x="2838799" y="717619"/>
                </a:lnTo>
                <a:lnTo>
                  <a:pt x="2880398" y="700974"/>
                </a:lnTo>
                <a:lnTo>
                  <a:pt x="2912852" y="674236"/>
                </a:lnTo>
                <a:lnTo>
                  <a:pt x="2935729" y="638222"/>
                </a:lnTo>
                <a:lnTo>
                  <a:pt x="3042951" y="638222"/>
                </a:lnTo>
                <a:lnTo>
                  <a:pt x="3042951" y="637762"/>
                </a:lnTo>
                <a:lnTo>
                  <a:pt x="2820695" y="637762"/>
                </a:lnTo>
                <a:lnTo>
                  <a:pt x="2773654" y="630069"/>
                </a:lnTo>
                <a:lnTo>
                  <a:pt x="2741492" y="606932"/>
                </a:lnTo>
                <a:lnTo>
                  <a:pt x="2723049" y="568265"/>
                </a:lnTo>
                <a:lnTo>
                  <a:pt x="2717159" y="513982"/>
                </a:lnTo>
                <a:lnTo>
                  <a:pt x="2717159" y="213967"/>
                </a:lnTo>
                <a:close/>
              </a:path>
              <a:path extrusionOk="0" h="730250" w="4934584">
                <a:moveTo>
                  <a:pt x="3042951" y="638222"/>
                </a:moveTo>
                <a:lnTo>
                  <a:pt x="2943550" y="638222"/>
                </a:lnTo>
                <a:lnTo>
                  <a:pt x="2943550" y="713686"/>
                </a:lnTo>
                <a:lnTo>
                  <a:pt x="3042951" y="713686"/>
                </a:lnTo>
                <a:lnTo>
                  <a:pt x="3042951" y="638222"/>
                </a:lnTo>
                <a:close/>
              </a:path>
              <a:path extrusionOk="0" h="730250" w="4934584">
                <a:moveTo>
                  <a:pt x="3042951" y="213967"/>
                </a:moveTo>
                <a:lnTo>
                  <a:pt x="2943550" y="213967"/>
                </a:lnTo>
                <a:lnTo>
                  <a:pt x="2943550" y="507080"/>
                </a:lnTo>
                <a:lnTo>
                  <a:pt x="2935614" y="561471"/>
                </a:lnTo>
                <a:lnTo>
                  <a:pt x="2912150" y="602618"/>
                </a:lnTo>
                <a:lnTo>
                  <a:pt x="2873671" y="628667"/>
                </a:lnTo>
                <a:lnTo>
                  <a:pt x="2820695" y="637762"/>
                </a:lnTo>
                <a:lnTo>
                  <a:pt x="3042951" y="637762"/>
                </a:lnTo>
                <a:lnTo>
                  <a:pt x="3042951" y="213967"/>
                </a:lnTo>
                <a:close/>
              </a:path>
              <a:path extrusionOk="0" h="730250" w="4934584">
                <a:moveTo>
                  <a:pt x="3261980" y="582544"/>
                </a:moveTo>
                <a:lnTo>
                  <a:pt x="3162130" y="582544"/>
                </a:lnTo>
                <a:lnTo>
                  <a:pt x="3162130" y="583004"/>
                </a:lnTo>
                <a:lnTo>
                  <a:pt x="3172414" y="622479"/>
                </a:lnTo>
                <a:lnTo>
                  <a:pt x="3193193" y="656611"/>
                </a:lnTo>
                <a:lnTo>
                  <a:pt x="3223840" y="684582"/>
                </a:lnTo>
                <a:lnTo>
                  <a:pt x="3263730" y="705574"/>
                </a:lnTo>
                <a:lnTo>
                  <a:pt x="3312236" y="718769"/>
                </a:lnTo>
                <a:lnTo>
                  <a:pt x="3368731" y="723349"/>
                </a:lnTo>
                <a:lnTo>
                  <a:pt x="3425291" y="718251"/>
                </a:lnTo>
                <a:lnTo>
                  <a:pt x="3475178" y="703580"/>
                </a:lnTo>
                <a:lnTo>
                  <a:pt x="3516782" y="680268"/>
                </a:lnTo>
                <a:lnTo>
                  <a:pt x="3548492" y="649249"/>
                </a:lnTo>
                <a:lnTo>
                  <a:pt x="3550205" y="646044"/>
                </a:lnTo>
                <a:lnTo>
                  <a:pt x="3370574" y="646044"/>
                </a:lnTo>
                <a:lnTo>
                  <a:pt x="3330382" y="641500"/>
                </a:lnTo>
                <a:lnTo>
                  <a:pt x="3298905" y="628674"/>
                </a:lnTo>
                <a:lnTo>
                  <a:pt x="3276229" y="608773"/>
                </a:lnTo>
                <a:lnTo>
                  <a:pt x="3262441" y="583004"/>
                </a:lnTo>
                <a:lnTo>
                  <a:pt x="3261980" y="582544"/>
                </a:lnTo>
                <a:close/>
              </a:path>
              <a:path extrusionOk="0" h="730250" w="4934584">
                <a:moveTo>
                  <a:pt x="3370113" y="204304"/>
                </a:moveTo>
                <a:lnTo>
                  <a:pt x="3316424" y="209342"/>
                </a:lnTo>
                <a:lnTo>
                  <a:pt x="3269458" y="223750"/>
                </a:lnTo>
                <a:lnTo>
                  <a:pt x="3230572" y="246465"/>
                </a:lnTo>
                <a:lnTo>
                  <a:pt x="3201119" y="276428"/>
                </a:lnTo>
                <a:lnTo>
                  <a:pt x="3182453" y="312577"/>
                </a:lnTo>
                <a:lnTo>
                  <a:pt x="3175931" y="353852"/>
                </a:lnTo>
                <a:lnTo>
                  <a:pt x="3175931" y="354311"/>
                </a:lnTo>
                <a:lnTo>
                  <a:pt x="3181232" y="394639"/>
                </a:lnTo>
                <a:lnTo>
                  <a:pt x="3224632" y="455194"/>
                </a:lnTo>
                <a:lnTo>
                  <a:pt x="3263393" y="476306"/>
                </a:lnTo>
                <a:lnTo>
                  <a:pt x="3313968" y="491895"/>
                </a:lnTo>
                <a:lnTo>
                  <a:pt x="3393579" y="510301"/>
                </a:lnTo>
                <a:lnTo>
                  <a:pt x="3430763" y="521812"/>
                </a:lnTo>
                <a:lnTo>
                  <a:pt x="3456041" y="536472"/>
                </a:lnTo>
                <a:lnTo>
                  <a:pt x="3470449" y="554497"/>
                </a:lnTo>
                <a:lnTo>
                  <a:pt x="3475021" y="576102"/>
                </a:lnTo>
                <a:lnTo>
                  <a:pt x="3475021" y="577023"/>
                </a:lnTo>
                <a:lnTo>
                  <a:pt x="3467371" y="605084"/>
                </a:lnTo>
                <a:lnTo>
                  <a:pt x="3445917" y="626891"/>
                </a:lnTo>
                <a:lnTo>
                  <a:pt x="3412904" y="641019"/>
                </a:lnTo>
                <a:lnTo>
                  <a:pt x="3370574" y="646044"/>
                </a:lnTo>
                <a:lnTo>
                  <a:pt x="3550205" y="646044"/>
                </a:lnTo>
                <a:lnTo>
                  <a:pt x="3568699" y="611455"/>
                </a:lnTo>
                <a:lnTo>
                  <a:pt x="3575793" y="567820"/>
                </a:lnTo>
                <a:lnTo>
                  <a:pt x="3575793" y="566899"/>
                </a:lnTo>
                <a:lnTo>
                  <a:pt x="3570239" y="527205"/>
                </a:lnTo>
                <a:lnTo>
                  <a:pt x="3525205" y="467872"/>
                </a:lnTo>
                <a:lnTo>
                  <a:pt x="3485327" y="446996"/>
                </a:lnTo>
                <a:lnTo>
                  <a:pt x="3433609" y="431156"/>
                </a:lnTo>
                <a:lnTo>
                  <a:pt x="3354470" y="413210"/>
                </a:lnTo>
                <a:lnTo>
                  <a:pt x="3318417" y="401987"/>
                </a:lnTo>
                <a:lnTo>
                  <a:pt x="3293841" y="387960"/>
                </a:lnTo>
                <a:lnTo>
                  <a:pt x="3279792" y="370567"/>
                </a:lnTo>
                <a:lnTo>
                  <a:pt x="3275320" y="349250"/>
                </a:lnTo>
                <a:lnTo>
                  <a:pt x="3275320" y="348330"/>
                </a:lnTo>
                <a:lnTo>
                  <a:pt x="3282359" y="320944"/>
                </a:lnTo>
                <a:lnTo>
                  <a:pt x="3301950" y="299727"/>
                </a:lnTo>
                <a:lnTo>
                  <a:pt x="3331810" y="286016"/>
                </a:lnTo>
                <a:lnTo>
                  <a:pt x="3369653" y="281148"/>
                </a:lnTo>
                <a:lnTo>
                  <a:pt x="3542922" y="281148"/>
                </a:lnTo>
                <a:lnTo>
                  <a:pt x="3536787" y="270701"/>
                </a:lnTo>
                <a:lnTo>
                  <a:pt x="3507638" y="243014"/>
                </a:lnTo>
                <a:lnTo>
                  <a:pt x="3469708" y="222114"/>
                </a:lnTo>
                <a:lnTo>
                  <a:pt x="3423649" y="208908"/>
                </a:lnTo>
                <a:lnTo>
                  <a:pt x="3370113" y="204304"/>
                </a:lnTo>
                <a:close/>
              </a:path>
              <a:path extrusionOk="0" h="730250" w="4934584">
                <a:moveTo>
                  <a:pt x="3542922" y="281148"/>
                </a:moveTo>
                <a:lnTo>
                  <a:pt x="3369653" y="281148"/>
                </a:lnTo>
                <a:lnTo>
                  <a:pt x="3407793" y="285793"/>
                </a:lnTo>
                <a:lnTo>
                  <a:pt x="3437695" y="298634"/>
                </a:lnTo>
                <a:lnTo>
                  <a:pt x="3458884" y="318032"/>
                </a:lnTo>
                <a:lnTo>
                  <a:pt x="3470885" y="342348"/>
                </a:lnTo>
                <a:lnTo>
                  <a:pt x="3470885" y="343269"/>
                </a:lnTo>
                <a:lnTo>
                  <a:pt x="3566128" y="343269"/>
                </a:lnTo>
                <a:lnTo>
                  <a:pt x="3566013" y="342348"/>
                </a:lnTo>
                <a:lnTo>
                  <a:pt x="3556501" y="304269"/>
                </a:lnTo>
                <a:lnTo>
                  <a:pt x="3542922" y="281148"/>
                </a:lnTo>
                <a:close/>
              </a:path>
              <a:path extrusionOk="0" h="730250" w="4934584">
                <a:moveTo>
                  <a:pt x="3746971" y="0"/>
                </a:moveTo>
                <a:lnTo>
                  <a:pt x="3722632" y="4924"/>
                </a:lnTo>
                <a:lnTo>
                  <a:pt x="3702737" y="18348"/>
                </a:lnTo>
                <a:lnTo>
                  <a:pt x="3689312" y="38241"/>
                </a:lnTo>
                <a:lnTo>
                  <a:pt x="3684386" y="62579"/>
                </a:lnTo>
                <a:lnTo>
                  <a:pt x="3689312" y="86650"/>
                </a:lnTo>
                <a:lnTo>
                  <a:pt x="3702737" y="106408"/>
                </a:lnTo>
                <a:lnTo>
                  <a:pt x="3722632" y="119781"/>
                </a:lnTo>
                <a:lnTo>
                  <a:pt x="3746971" y="124698"/>
                </a:lnTo>
                <a:lnTo>
                  <a:pt x="3771115" y="119781"/>
                </a:lnTo>
                <a:lnTo>
                  <a:pt x="3791032" y="106408"/>
                </a:lnTo>
                <a:lnTo>
                  <a:pt x="3804565" y="86650"/>
                </a:lnTo>
                <a:lnTo>
                  <a:pt x="3809555" y="62579"/>
                </a:lnTo>
                <a:lnTo>
                  <a:pt x="3804565" y="38241"/>
                </a:lnTo>
                <a:lnTo>
                  <a:pt x="3791032" y="18348"/>
                </a:lnTo>
                <a:lnTo>
                  <a:pt x="3771115" y="4924"/>
                </a:lnTo>
                <a:lnTo>
                  <a:pt x="3746971" y="0"/>
                </a:lnTo>
                <a:close/>
              </a:path>
              <a:path extrusionOk="0" h="730250" w="4934584">
                <a:moveTo>
                  <a:pt x="3796205" y="213967"/>
                </a:moveTo>
                <a:lnTo>
                  <a:pt x="3696815" y="213967"/>
                </a:lnTo>
                <a:lnTo>
                  <a:pt x="3696815" y="713686"/>
                </a:lnTo>
                <a:lnTo>
                  <a:pt x="3796205" y="713686"/>
                </a:lnTo>
                <a:lnTo>
                  <a:pt x="3796205" y="213967"/>
                </a:lnTo>
                <a:close/>
              </a:path>
              <a:path extrusionOk="0" h="730250" w="4934584">
                <a:moveTo>
                  <a:pt x="4153283" y="204304"/>
                </a:moveTo>
                <a:lnTo>
                  <a:pt x="4106632" y="207901"/>
                </a:lnTo>
                <a:lnTo>
                  <a:pt x="4064421" y="218494"/>
                </a:lnTo>
                <a:lnTo>
                  <a:pt x="4026928" y="235782"/>
                </a:lnTo>
                <a:lnTo>
                  <a:pt x="3994435" y="259466"/>
                </a:lnTo>
                <a:lnTo>
                  <a:pt x="3967222" y="289248"/>
                </a:lnTo>
                <a:lnTo>
                  <a:pt x="3945568" y="324828"/>
                </a:lnTo>
                <a:lnTo>
                  <a:pt x="3929754" y="365908"/>
                </a:lnTo>
                <a:lnTo>
                  <a:pt x="3920060" y="412187"/>
                </a:lnTo>
                <a:lnTo>
                  <a:pt x="3916767" y="463366"/>
                </a:lnTo>
                <a:lnTo>
                  <a:pt x="3916767" y="464287"/>
                </a:lnTo>
                <a:lnTo>
                  <a:pt x="3920045" y="515588"/>
                </a:lnTo>
                <a:lnTo>
                  <a:pt x="3929701" y="561931"/>
                </a:lnTo>
                <a:lnTo>
                  <a:pt x="3945466" y="603029"/>
                </a:lnTo>
                <a:lnTo>
                  <a:pt x="3967070" y="638594"/>
                </a:lnTo>
                <a:lnTo>
                  <a:pt x="3994246" y="668339"/>
                </a:lnTo>
                <a:lnTo>
                  <a:pt x="4026724" y="691974"/>
                </a:lnTo>
                <a:lnTo>
                  <a:pt x="4064235" y="709213"/>
                </a:lnTo>
                <a:lnTo>
                  <a:pt x="4106511" y="719767"/>
                </a:lnTo>
                <a:lnTo>
                  <a:pt x="4153283" y="723349"/>
                </a:lnTo>
                <a:lnTo>
                  <a:pt x="4199915" y="719767"/>
                </a:lnTo>
                <a:lnTo>
                  <a:pt x="4242083" y="709213"/>
                </a:lnTo>
                <a:lnTo>
                  <a:pt x="4279514" y="691974"/>
                </a:lnTo>
                <a:lnTo>
                  <a:pt x="4311935" y="668339"/>
                </a:lnTo>
                <a:lnTo>
                  <a:pt x="4337733" y="640063"/>
                </a:lnTo>
                <a:lnTo>
                  <a:pt x="4153283" y="640063"/>
                </a:lnTo>
                <a:lnTo>
                  <a:pt x="4106266" y="632428"/>
                </a:lnTo>
                <a:lnTo>
                  <a:pt x="4068814" y="610127"/>
                </a:lnTo>
                <a:lnTo>
                  <a:pt x="4041434" y="574067"/>
                </a:lnTo>
                <a:lnTo>
                  <a:pt x="4024634" y="525151"/>
                </a:lnTo>
                <a:lnTo>
                  <a:pt x="4018921" y="464287"/>
                </a:lnTo>
                <a:lnTo>
                  <a:pt x="4018921" y="463366"/>
                </a:lnTo>
                <a:lnTo>
                  <a:pt x="4024634" y="402502"/>
                </a:lnTo>
                <a:lnTo>
                  <a:pt x="4041434" y="353587"/>
                </a:lnTo>
                <a:lnTo>
                  <a:pt x="4068814" y="317526"/>
                </a:lnTo>
                <a:lnTo>
                  <a:pt x="4106266" y="295225"/>
                </a:lnTo>
                <a:lnTo>
                  <a:pt x="4153283" y="287591"/>
                </a:lnTo>
                <a:lnTo>
                  <a:pt x="4337580" y="287591"/>
                </a:lnTo>
                <a:lnTo>
                  <a:pt x="4311745" y="259315"/>
                </a:lnTo>
                <a:lnTo>
                  <a:pt x="4279309" y="235679"/>
                </a:lnTo>
                <a:lnTo>
                  <a:pt x="4241897" y="218441"/>
                </a:lnTo>
                <a:lnTo>
                  <a:pt x="4199794" y="207886"/>
                </a:lnTo>
                <a:lnTo>
                  <a:pt x="4153283" y="204304"/>
                </a:lnTo>
                <a:close/>
              </a:path>
              <a:path extrusionOk="0" h="730250" w="4934584">
                <a:moveTo>
                  <a:pt x="4337580" y="287591"/>
                </a:moveTo>
                <a:lnTo>
                  <a:pt x="4153283" y="287591"/>
                </a:lnTo>
                <a:lnTo>
                  <a:pt x="4200123" y="295225"/>
                </a:lnTo>
                <a:lnTo>
                  <a:pt x="4237553" y="317526"/>
                </a:lnTo>
                <a:lnTo>
                  <a:pt x="4265000" y="353587"/>
                </a:lnTo>
                <a:lnTo>
                  <a:pt x="4281888" y="402502"/>
                </a:lnTo>
                <a:lnTo>
                  <a:pt x="4287646" y="463366"/>
                </a:lnTo>
                <a:lnTo>
                  <a:pt x="4287646" y="464287"/>
                </a:lnTo>
                <a:lnTo>
                  <a:pt x="4281888" y="524974"/>
                </a:lnTo>
                <a:lnTo>
                  <a:pt x="4265000" y="573868"/>
                </a:lnTo>
                <a:lnTo>
                  <a:pt x="4237553" y="609995"/>
                </a:lnTo>
                <a:lnTo>
                  <a:pt x="4200123" y="632384"/>
                </a:lnTo>
                <a:lnTo>
                  <a:pt x="4153283" y="640063"/>
                </a:lnTo>
                <a:lnTo>
                  <a:pt x="4337733" y="640063"/>
                </a:lnTo>
                <a:lnTo>
                  <a:pt x="4360655" y="603029"/>
                </a:lnTo>
                <a:lnTo>
                  <a:pt x="4376408" y="561931"/>
                </a:lnTo>
                <a:lnTo>
                  <a:pt x="4386061" y="515588"/>
                </a:lnTo>
                <a:lnTo>
                  <a:pt x="4389339" y="464287"/>
                </a:lnTo>
                <a:lnTo>
                  <a:pt x="4389339" y="463366"/>
                </a:lnTo>
                <a:lnTo>
                  <a:pt x="4386046" y="412065"/>
                </a:lnTo>
                <a:lnTo>
                  <a:pt x="4376355" y="365722"/>
                </a:lnTo>
                <a:lnTo>
                  <a:pt x="4360552" y="324624"/>
                </a:lnTo>
                <a:lnTo>
                  <a:pt x="4338921" y="289059"/>
                </a:lnTo>
                <a:lnTo>
                  <a:pt x="4337580" y="287591"/>
                </a:lnTo>
                <a:close/>
              </a:path>
              <a:path extrusionOk="0" h="730250" w="4934584">
                <a:moveTo>
                  <a:pt x="4608369" y="213967"/>
                </a:moveTo>
                <a:lnTo>
                  <a:pt x="4508508" y="213967"/>
                </a:lnTo>
                <a:lnTo>
                  <a:pt x="4508508" y="713686"/>
                </a:lnTo>
                <a:lnTo>
                  <a:pt x="4608369" y="713686"/>
                </a:lnTo>
                <a:lnTo>
                  <a:pt x="4608369" y="420573"/>
                </a:lnTo>
                <a:lnTo>
                  <a:pt x="4616629" y="366182"/>
                </a:lnTo>
                <a:lnTo>
                  <a:pt x="4640289" y="325035"/>
                </a:lnTo>
                <a:lnTo>
                  <a:pt x="4677669" y="298986"/>
                </a:lnTo>
                <a:lnTo>
                  <a:pt x="4727088" y="289891"/>
                </a:lnTo>
                <a:lnTo>
                  <a:pt x="4608369" y="289891"/>
                </a:lnTo>
                <a:lnTo>
                  <a:pt x="4608369" y="213967"/>
                </a:lnTo>
                <a:close/>
              </a:path>
              <a:path extrusionOk="0" h="730250" w="4934584">
                <a:moveTo>
                  <a:pt x="4760678" y="204304"/>
                </a:moveTo>
                <a:lnTo>
                  <a:pt x="4710785" y="210171"/>
                </a:lnTo>
                <a:lnTo>
                  <a:pt x="4670083" y="227081"/>
                </a:lnTo>
                <a:lnTo>
                  <a:pt x="4638441" y="254000"/>
                </a:lnTo>
                <a:lnTo>
                  <a:pt x="4615730" y="289891"/>
                </a:lnTo>
                <a:lnTo>
                  <a:pt x="4727088" y="289891"/>
                </a:lnTo>
                <a:lnTo>
                  <a:pt x="4774776" y="297584"/>
                </a:lnTo>
                <a:lnTo>
                  <a:pt x="4808359" y="320721"/>
                </a:lnTo>
                <a:lnTo>
                  <a:pt x="4828224" y="359388"/>
                </a:lnTo>
                <a:lnTo>
                  <a:pt x="4834760" y="413671"/>
                </a:lnTo>
                <a:lnTo>
                  <a:pt x="4834760" y="713686"/>
                </a:lnTo>
                <a:lnTo>
                  <a:pt x="4934149" y="713686"/>
                </a:lnTo>
                <a:lnTo>
                  <a:pt x="4934149" y="390203"/>
                </a:lnTo>
                <a:lnTo>
                  <a:pt x="4929064" y="335052"/>
                </a:lnTo>
                <a:lnTo>
                  <a:pt x="4914022" y="289039"/>
                </a:lnTo>
                <a:lnTo>
                  <a:pt x="4889342" y="252562"/>
                </a:lnTo>
                <a:lnTo>
                  <a:pt x="4855345" y="226016"/>
                </a:lnTo>
                <a:lnTo>
                  <a:pt x="4812350" y="209798"/>
                </a:lnTo>
                <a:lnTo>
                  <a:pt x="4760678" y="20430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2" name="Google Shape;82;p8"/>
          <p:cNvSpPr/>
          <p:nvPr/>
        </p:nvSpPr>
        <p:spPr>
          <a:xfrm>
            <a:off x="7433960" y="9212309"/>
            <a:ext cx="558165" cy="356235"/>
          </a:xfrm>
          <a:custGeom>
            <a:rect b="b" l="l" r="r" t="t"/>
            <a:pathLst>
              <a:path extrusionOk="0" h="356234" w="558165">
                <a:moveTo>
                  <a:pt x="125353" y="0"/>
                </a:moveTo>
                <a:lnTo>
                  <a:pt x="82243" y="7968"/>
                </a:lnTo>
                <a:lnTo>
                  <a:pt x="47396" y="31007"/>
                </a:lnTo>
                <a:lnTo>
                  <a:pt x="21569" y="67818"/>
                </a:lnTo>
                <a:lnTo>
                  <a:pt x="5518" y="117104"/>
                </a:lnTo>
                <a:lnTo>
                  <a:pt x="0" y="177565"/>
                </a:lnTo>
                <a:lnTo>
                  <a:pt x="0" y="178036"/>
                </a:lnTo>
                <a:lnTo>
                  <a:pt x="5518" y="238522"/>
                </a:lnTo>
                <a:lnTo>
                  <a:pt x="21569" y="287865"/>
                </a:lnTo>
                <a:lnTo>
                  <a:pt x="47396" y="324746"/>
                </a:lnTo>
                <a:lnTo>
                  <a:pt x="82243" y="347843"/>
                </a:lnTo>
                <a:lnTo>
                  <a:pt x="125353" y="355836"/>
                </a:lnTo>
                <a:lnTo>
                  <a:pt x="168374" y="347843"/>
                </a:lnTo>
                <a:lnTo>
                  <a:pt x="203210" y="324746"/>
                </a:lnTo>
                <a:lnTo>
                  <a:pt x="212083" y="312092"/>
                </a:lnTo>
                <a:lnTo>
                  <a:pt x="125353" y="312092"/>
                </a:lnTo>
                <a:lnTo>
                  <a:pt x="94823" y="302820"/>
                </a:lnTo>
                <a:lnTo>
                  <a:pt x="72143" y="276196"/>
                </a:lnTo>
                <a:lnTo>
                  <a:pt x="58017" y="234006"/>
                </a:lnTo>
                <a:lnTo>
                  <a:pt x="53152" y="178036"/>
                </a:lnTo>
                <a:lnTo>
                  <a:pt x="53152" y="177565"/>
                </a:lnTo>
                <a:lnTo>
                  <a:pt x="58017" y="121668"/>
                </a:lnTo>
                <a:lnTo>
                  <a:pt x="72143" y="79639"/>
                </a:lnTo>
                <a:lnTo>
                  <a:pt x="94823" y="53177"/>
                </a:lnTo>
                <a:lnTo>
                  <a:pt x="125353" y="43979"/>
                </a:lnTo>
                <a:lnTo>
                  <a:pt x="212323" y="43979"/>
                </a:lnTo>
                <a:lnTo>
                  <a:pt x="203210" y="31007"/>
                </a:lnTo>
                <a:lnTo>
                  <a:pt x="168374" y="7968"/>
                </a:lnTo>
                <a:lnTo>
                  <a:pt x="125353" y="0"/>
                </a:lnTo>
                <a:close/>
              </a:path>
              <a:path extrusionOk="0" h="356234" w="558165">
                <a:moveTo>
                  <a:pt x="212323" y="43979"/>
                </a:moveTo>
                <a:lnTo>
                  <a:pt x="125353" y="43979"/>
                </a:lnTo>
                <a:lnTo>
                  <a:pt x="155784" y="53177"/>
                </a:lnTo>
                <a:lnTo>
                  <a:pt x="178476" y="79639"/>
                </a:lnTo>
                <a:lnTo>
                  <a:pt x="192657" y="121668"/>
                </a:lnTo>
                <a:lnTo>
                  <a:pt x="197555" y="177565"/>
                </a:lnTo>
                <a:lnTo>
                  <a:pt x="197555" y="178036"/>
                </a:lnTo>
                <a:lnTo>
                  <a:pt x="192657" y="234006"/>
                </a:lnTo>
                <a:lnTo>
                  <a:pt x="178476" y="276196"/>
                </a:lnTo>
                <a:lnTo>
                  <a:pt x="155784" y="302820"/>
                </a:lnTo>
                <a:lnTo>
                  <a:pt x="125353" y="312092"/>
                </a:lnTo>
                <a:lnTo>
                  <a:pt x="212083" y="312092"/>
                </a:lnTo>
                <a:lnTo>
                  <a:pt x="229071" y="287865"/>
                </a:lnTo>
                <a:lnTo>
                  <a:pt x="245167" y="238522"/>
                </a:lnTo>
                <a:lnTo>
                  <a:pt x="250708" y="178036"/>
                </a:lnTo>
                <a:lnTo>
                  <a:pt x="250708" y="177565"/>
                </a:lnTo>
                <a:lnTo>
                  <a:pt x="245167" y="117104"/>
                </a:lnTo>
                <a:lnTo>
                  <a:pt x="229071" y="67818"/>
                </a:lnTo>
                <a:lnTo>
                  <a:pt x="212323" y="43979"/>
                </a:lnTo>
                <a:close/>
              </a:path>
              <a:path extrusionOk="0" h="356234" w="558165">
                <a:moveTo>
                  <a:pt x="367595" y="256117"/>
                </a:moveTo>
                <a:lnTo>
                  <a:pt x="318206" y="256117"/>
                </a:lnTo>
                <a:lnTo>
                  <a:pt x="318442" y="259175"/>
                </a:lnTo>
                <a:lnTo>
                  <a:pt x="329407" y="297495"/>
                </a:lnTo>
                <a:lnTo>
                  <a:pt x="353954" y="328143"/>
                </a:lnTo>
                <a:lnTo>
                  <a:pt x="390143" y="348472"/>
                </a:lnTo>
                <a:lnTo>
                  <a:pt x="436034" y="355836"/>
                </a:lnTo>
                <a:lnTo>
                  <a:pt x="485232" y="347252"/>
                </a:lnTo>
                <a:lnTo>
                  <a:pt x="523758" y="323145"/>
                </a:lnTo>
                <a:lnTo>
                  <a:pt x="531549" y="311621"/>
                </a:lnTo>
                <a:lnTo>
                  <a:pt x="436504" y="311621"/>
                </a:lnTo>
                <a:lnTo>
                  <a:pt x="410726" y="307443"/>
                </a:lnTo>
                <a:lnTo>
                  <a:pt x="389908" y="296011"/>
                </a:lnTo>
                <a:lnTo>
                  <a:pt x="375220" y="278978"/>
                </a:lnTo>
                <a:lnTo>
                  <a:pt x="367831" y="257999"/>
                </a:lnTo>
                <a:lnTo>
                  <a:pt x="367595" y="256117"/>
                </a:lnTo>
                <a:close/>
              </a:path>
              <a:path extrusionOk="0" h="356234" w="558165">
                <a:moveTo>
                  <a:pt x="533560" y="167217"/>
                </a:moveTo>
                <a:lnTo>
                  <a:pt x="436975" y="167217"/>
                </a:lnTo>
                <a:lnTo>
                  <a:pt x="465264" y="172501"/>
                </a:lnTo>
                <a:lnTo>
                  <a:pt x="487599" y="187267"/>
                </a:lnTo>
                <a:lnTo>
                  <a:pt x="502261" y="209881"/>
                </a:lnTo>
                <a:lnTo>
                  <a:pt x="507444" y="238243"/>
                </a:lnTo>
                <a:lnTo>
                  <a:pt x="507530" y="239184"/>
                </a:lnTo>
                <a:lnTo>
                  <a:pt x="502319" y="268461"/>
                </a:lnTo>
                <a:lnTo>
                  <a:pt x="487716" y="291366"/>
                </a:lnTo>
                <a:lnTo>
                  <a:pt x="465263" y="306289"/>
                </a:lnTo>
                <a:lnTo>
                  <a:pt x="436504" y="311621"/>
                </a:lnTo>
                <a:lnTo>
                  <a:pt x="531549" y="311621"/>
                </a:lnTo>
                <a:lnTo>
                  <a:pt x="548879" y="285986"/>
                </a:lnTo>
                <a:lnTo>
                  <a:pt x="557772" y="238714"/>
                </a:lnTo>
                <a:lnTo>
                  <a:pt x="557861" y="237773"/>
                </a:lnTo>
                <a:lnTo>
                  <a:pt x="549736" y="192687"/>
                </a:lnTo>
                <a:lnTo>
                  <a:pt x="533560" y="167217"/>
                </a:lnTo>
                <a:close/>
              </a:path>
              <a:path extrusionOk="0" h="356234" w="558165">
                <a:moveTo>
                  <a:pt x="538575" y="8232"/>
                </a:moveTo>
                <a:lnTo>
                  <a:pt x="341255" y="8232"/>
                </a:lnTo>
                <a:lnTo>
                  <a:pt x="324321" y="205317"/>
                </a:lnTo>
                <a:lnTo>
                  <a:pt x="369711" y="205317"/>
                </a:lnTo>
                <a:lnTo>
                  <a:pt x="373710" y="197556"/>
                </a:lnTo>
                <a:lnTo>
                  <a:pt x="379119" y="190971"/>
                </a:lnTo>
                <a:lnTo>
                  <a:pt x="422044" y="168364"/>
                </a:lnTo>
                <a:lnTo>
                  <a:pt x="436975" y="167217"/>
                </a:lnTo>
                <a:lnTo>
                  <a:pt x="533560" y="167217"/>
                </a:lnTo>
                <a:lnTo>
                  <a:pt x="529676" y="161102"/>
                </a:lnTo>
                <a:lnTo>
                  <a:pt x="372299" y="161102"/>
                </a:lnTo>
                <a:lnTo>
                  <a:pt x="382647" y="52916"/>
                </a:lnTo>
                <a:lnTo>
                  <a:pt x="538575" y="52916"/>
                </a:lnTo>
                <a:lnTo>
                  <a:pt x="538575" y="8232"/>
                </a:lnTo>
                <a:close/>
              </a:path>
              <a:path extrusionOk="0" h="356234" w="558165">
                <a:moveTo>
                  <a:pt x="448500" y="125119"/>
                </a:moveTo>
                <a:lnTo>
                  <a:pt x="426039" y="127534"/>
                </a:lnTo>
                <a:lnTo>
                  <a:pt x="406048" y="134556"/>
                </a:lnTo>
                <a:lnTo>
                  <a:pt x="389232" y="145856"/>
                </a:lnTo>
                <a:lnTo>
                  <a:pt x="376297" y="161102"/>
                </a:lnTo>
                <a:lnTo>
                  <a:pt x="529676" y="161102"/>
                </a:lnTo>
                <a:lnTo>
                  <a:pt x="527081" y="157016"/>
                </a:lnTo>
                <a:lnTo>
                  <a:pt x="492476" y="133560"/>
                </a:lnTo>
                <a:lnTo>
                  <a:pt x="448500" y="125119"/>
                </a:lnTo>
                <a:close/>
              </a:path>
            </a:pathLst>
          </a:custGeom>
          <a:solidFill>
            <a:srgbClr val="000000">
              <a:alpha val="6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3" name="Google Shape;83;p8"/>
          <p:cNvSpPr/>
          <p:nvPr/>
        </p:nvSpPr>
        <p:spPr>
          <a:xfrm>
            <a:off x="8354835" y="7485013"/>
            <a:ext cx="3638550" cy="890269"/>
          </a:xfrm>
          <a:custGeom>
            <a:rect b="b" l="l" r="r" t="t"/>
            <a:pathLst>
              <a:path extrusionOk="0" h="890270" w="3638550">
                <a:moveTo>
                  <a:pt x="107214" y="49695"/>
                </a:moveTo>
                <a:lnTo>
                  <a:pt x="0" y="49695"/>
                </a:lnTo>
                <a:lnTo>
                  <a:pt x="178997" y="713686"/>
                </a:lnTo>
                <a:lnTo>
                  <a:pt x="276548" y="713686"/>
                </a:lnTo>
                <a:lnTo>
                  <a:pt x="318848" y="565979"/>
                </a:lnTo>
                <a:lnTo>
                  <a:pt x="229152" y="565979"/>
                </a:lnTo>
                <a:lnTo>
                  <a:pt x="107214" y="49695"/>
                </a:lnTo>
                <a:close/>
              </a:path>
              <a:path extrusionOk="0" h="890270" w="3638550">
                <a:moveTo>
                  <a:pt x="515041" y="217189"/>
                </a:moveTo>
                <a:lnTo>
                  <a:pt x="425175" y="217189"/>
                </a:lnTo>
                <a:lnTo>
                  <a:pt x="567820" y="713686"/>
                </a:lnTo>
                <a:lnTo>
                  <a:pt x="664911" y="713686"/>
                </a:lnTo>
                <a:lnTo>
                  <a:pt x="704832" y="565979"/>
                </a:lnTo>
                <a:lnTo>
                  <a:pt x="609233" y="565979"/>
                </a:lnTo>
                <a:lnTo>
                  <a:pt x="515041" y="217189"/>
                </a:lnTo>
                <a:close/>
              </a:path>
              <a:path extrusionOk="0" h="890270" w="3638550">
                <a:moveTo>
                  <a:pt x="469809" y="49695"/>
                </a:moveTo>
                <a:lnTo>
                  <a:pt x="374099" y="49695"/>
                </a:lnTo>
                <a:lnTo>
                  <a:pt x="235594" y="565979"/>
                </a:lnTo>
                <a:lnTo>
                  <a:pt x="318848" y="565979"/>
                </a:lnTo>
                <a:lnTo>
                  <a:pt x="418733" y="217189"/>
                </a:lnTo>
                <a:lnTo>
                  <a:pt x="515041" y="217189"/>
                </a:lnTo>
                <a:lnTo>
                  <a:pt x="469809" y="49695"/>
                </a:lnTo>
                <a:close/>
              </a:path>
              <a:path extrusionOk="0" h="890270" w="3638550">
                <a:moveTo>
                  <a:pt x="844368" y="49695"/>
                </a:moveTo>
                <a:lnTo>
                  <a:pt x="737154" y="49695"/>
                </a:lnTo>
                <a:lnTo>
                  <a:pt x="615676" y="565979"/>
                </a:lnTo>
                <a:lnTo>
                  <a:pt x="704832" y="565979"/>
                </a:lnTo>
                <a:lnTo>
                  <a:pt x="844368" y="49695"/>
                </a:lnTo>
                <a:close/>
              </a:path>
              <a:path extrusionOk="0" h="890270" w="3638550">
                <a:moveTo>
                  <a:pt x="1119535" y="204304"/>
                </a:moveTo>
                <a:lnTo>
                  <a:pt x="1072885" y="207901"/>
                </a:lnTo>
                <a:lnTo>
                  <a:pt x="1030675" y="218494"/>
                </a:lnTo>
                <a:lnTo>
                  <a:pt x="993183" y="235782"/>
                </a:lnTo>
                <a:lnTo>
                  <a:pt x="960690" y="259466"/>
                </a:lnTo>
                <a:lnTo>
                  <a:pt x="933476" y="289248"/>
                </a:lnTo>
                <a:lnTo>
                  <a:pt x="911822" y="324829"/>
                </a:lnTo>
                <a:lnTo>
                  <a:pt x="896008" y="365908"/>
                </a:lnTo>
                <a:lnTo>
                  <a:pt x="886314" y="412187"/>
                </a:lnTo>
                <a:lnTo>
                  <a:pt x="883020" y="463367"/>
                </a:lnTo>
                <a:lnTo>
                  <a:pt x="883020" y="464287"/>
                </a:lnTo>
                <a:lnTo>
                  <a:pt x="886299" y="515588"/>
                </a:lnTo>
                <a:lnTo>
                  <a:pt x="895955" y="561931"/>
                </a:lnTo>
                <a:lnTo>
                  <a:pt x="911720" y="603030"/>
                </a:lnTo>
                <a:lnTo>
                  <a:pt x="933325" y="638595"/>
                </a:lnTo>
                <a:lnTo>
                  <a:pt x="960500" y="668339"/>
                </a:lnTo>
                <a:lnTo>
                  <a:pt x="992978" y="691974"/>
                </a:lnTo>
                <a:lnTo>
                  <a:pt x="1030489" y="709213"/>
                </a:lnTo>
                <a:lnTo>
                  <a:pt x="1072764" y="719767"/>
                </a:lnTo>
                <a:lnTo>
                  <a:pt x="1119535" y="723349"/>
                </a:lnTo>
                <a:lnTo>
                  <a:pt x="1166170" y="719767"/>
                </a:lnTo>
                <a:lnTo>
                  <a:pt x="1208339" y="709213"/>
                </a:lnTo>
                <a:lnTo>
                  <a:pt x="1245770" y="691974"/>
                </a:lnTo>
                <a:lnTo>
                  <a:pt x="1278191" y="668339"/>
                </a:lnTo>
                <a:lnTo>
                  <a:pt x="1303988" y="640063"/>
                </a:lnTo>
                <a:lnTo>
                  <a:pt x="1119535" y="640063"/>
                </a:lnTo>
                <a:lnTo>
                  <a:pt x="1072518" y="632428"/>
                </a:lnTo>
                <a:lnTo>
                  <a:pt x="1035066" y="610128"/>
                </a:lnTo>
                <a:lnTo>
                  <a:pt x="1007686" y="574067"/>
                </a:lnTo>
                <a:lnTo>
                  <a:pt x="990885" y="525151"/>
                </a:lnTo>
                <a:lnTo>
                  <a:pt x="985172" y="464287"/>
                </a:lnTo>
                <a:lnTo>
                  <a:pt x="985172" y="463367"/>
                </a:lnTo>
                <a:lnTo>
                  <a:pt x="990885" y="402502"/>
                </a:lnTo>
                <a:lnTo>
                  <a:pt x="1007686" y="353587"/>
                </a:lnTo>
                <a:lnTo>
                  <a:pt x="1035066" y="317526"/>
                </a:lnTo>
                <a:lnTo>
                  <a:pt x="1072518" y="295226"/>
                </a:lnTo>
                <a:lnTo>
                  <a:pt x="1119535" y="287591"/>
                </a:lnTo>
                <a:lnTo>
                  <a:pt x="1303834" y="287591"/>
                </a:lnTo>
                <a:lnTo>
                  <a:pt x="1278001" y="259315"/>
                </a:lnTo>
                <a:lnTo>
                  <a:pt x="1245565" y="235680"/>
                </a:lnTo>
                <a:lnTo>
                  <a:pt x="1208153" y="218441"/>
                </a:lnTo>
                <a:lnTo>
                  <a:pt x="1166048" y="207886"/>
                </a:lnTo>
                <a:lnTo>
                  <a:pt x="1119535" y="204304"/>
                </a:lnTo>
                <a:close/>
              </a:path>
              <a:path extrusionOk="0" h="890270" w="3638550">
                <a:moveTo>
                  <a:pt x="1303834" y="287591"/>
                </a:moveTo>
                <a:lnTo>
                  <a:pt x="1119535" y="287591"/>
                </a:lnTo>
                <a:lnTo>
                  <a:pt x="1166375" y="295226"/>
                </a:lnTo>
                <a:lnTo>
                  <a:pt x="1203805" y="317526"/>
                </a:lnTo>
                <a:lnTo>
                  <a:pt x="1231251" y="353587"/>
                </a:lnTo>
                <a:lnTo>
                  <a:pt x="1248140" y="402502"/>
                </a:lnTo>
                <a:lnTo>
                  <a:pt x="1253897" y="463367"/>
                </a:lnTo>
                <a:lnTo>
                  <a:pt x="1253897" y="464287"/>
                </a:lnTo>
                <a:lnTo>
                  <a:pt x="1248140" y="524975"/>
                </a:lnTo>
                <a:lnTo>
                  <a:pt x="1231251" y="573868"/>
                </a:lnTo>
                <a:lnTo>
                  <a:pt x="1203805" y="609995"/>
                </a:lnTo>
                <a:lnTo>
                  <a:pt x="1166375" y="632384"/>
                </a:lnTo>
                <a:lnTo>
                  <a:pt x="1119535" y="640063"/>
                </a:lnTo>
                <a:lnTo>
                  <a:pt x="1303988" y="640063"/>
                </a:lnTo>
                <a:lnTo>
                  <a:pt x="1326909" y="603030"/>
                </a:lnTo>
                <a:lnTo>
                  <a:pt x="1342661" y="561931"/>
                </a:lnTo>
                <a:lnTo>
                  <a:pt x="1352313" y="515588"/>
                </a:lnTo>
                <a:lnTo>
                  <a:pt x="1355590" y="464287"/>
                </a:lnTo>
                <a:lnTo>
                  <a:pt x="1355590" y="463367"/>
                </a:lnTo>
                <a:lnTo>
                  <a:pt x="1352297" y="412066"/>
                </a:lnTo>
                <a:lnTo>
                  <a:pt x="1342608" y="365722"/>
                </a:lnTo>
                <a:lnTo>
                  <a:pt x="1326806" y="324624"/>
                </a:lnTo>
                <a:lnTo>
                  <a:pt x="1305176" y="289059"/>
                </a:lnTo>
                <a:lnTo>
                  <a:pt x="1303834" y="287591"/>
                </a:lnTo>
                <a:close/>
              </a:path>
              <a:path extrusionOk="0" h="890270" w="3638550">
                <a:moveTo>
                  <a:pt x="1574620" y="213968"/>
                </a:moveTo>
                <a:lnTo>
                  <a:pt x="1474770" y="213968"/>
                </a:lnTo>
                <a:lnTo>
                  <a:pt x="1474770" y="713686"/>
                </a:lnTo>
                <a:lnTo>
                  <a:pt x="1574620" y="713686"/>
                </a:lnTo>
                <a:lnTo>
                  <a:pt x="1574620" y="415052"/>
                </a:lnTo>
                <a:lnTo>
                  <a:pt x="1583939" y="365952"/>
                </a:lnTo>
                <a:lnTo>
                  <a:pt x="1610168" y="328371"/>
                </a:lnTo>
                <a:lnTo>
                  <a:pt x="1650719" y="304336"/>
                </a:lnTo>
                <a:lnTo>
                  <a:pt x="1703004" y="295873"/>
                </a:lnTo>
                <a:lnTo>
                  <a:pt x="1756835" y="295873"/>
                </a:lnTo>
                <a:lnTo>
                  <a:pt x="1756835" y="289432"/>
                </a:lnTo>
                <a:lnTo>
                  <a:pt x="1574620" y="289432"/>
                </a:lnTo>
                <a:lnTo>
                  <a:pt x="1574620" y="213968"/>
                </a:lnTo>
                <a:close/>
              </a:path>
              <a:path extrusionOk="0" h="890270" w="3638550">
                <a:moveTo>
                  <a:pt x="1756835" y="295873"/>
                </a:moveTo>
                <a:lnTo>
                  <a:pt x="1703004" y="295873"/>
                </a:lnTo>
                <a:lnTo>
                  <a:pt x="1716847" y="296290"/>
                </a:lnTo>
                <a:lnTo>
                  <a:pt x="1730261" y="297484"/>
                </a:lnTo>
                <a:lnTo>
                  <a:pt x="1743504" y="299367"/>
                </a:lnTo>
                <a:lnTo>
                  <a:pt x="1756835" y="301855"/>
                </a:lnTo>
                <a:lnTo>
                  <a:pt x="1756835" y="295873"/>
                </a:lnTo>
                <a:close/>
              </a:path>
              <a:path extrusionOk="0" h="890270" w="3638550">
                <a:moveTo>
                  <a:pt x="1713129" y="205225"/>
                </a:moveTo>
                <a:lnTo>
                  <a:pt x="1667009" y="210941"/>
                </a:lnTo>
                <a:lnTo>
                  <a:pt x="1629261" y="227484"/>
                </a:lnTo>
                <a:lnTo>
                  <a:pt x="1600661" y="253950"/>
                </a:lnTo>
                <a:lnTo>
                  <a:pt x="1581981" y="289432"/>
                </a:lnTo>
                <a:lnTo>
                  <a:pt x="1756835" y="289432"/>
                </a:lnTo>
                <a:lnTo>
                  <a:pt x="1756835" y="209826"/>
                </a:lnTo>
                <a:lnTo>
                  <a:pt x="1748003" y="208136"/>
                </a:lnTo>
                <a:lnTo>
                  <a:pt x="1737228" y="206662"/>
                </a:lnTo>
                <a:lnTo>
                  <a:pt x="1725330" y="205620"/>
                </a:lnTo>
                <a:lnTo>
                  <a:pt x="1713129" y="205225"/>
                </a:lnTo>
                <a:close/>
              </a:path>
              <a:path extrusionOk="0" h="890270" w="3638550">
                <a:moveTo>
                  <a:pt x="1956546" y="17946"/>
                </a:moveTo>
                <a:lnTo>
                  <a:pt x="1856685" y="17946"/>
                </a:lnTo>
                <a:lnTo>
                  <a:pt x="1856685" y="713686"/>
                </a:lnTo>
                <a:lnTo>
                  <a:pt x="1956546" y="713686"/>
                </a:lnTo>
                <a:lnTo>
                  <a:pt x="1956546" y="531929"/>
                </a:lnTo>
                <a:lnTo>
                  <a:pt x="1999340" y="489135"/>
                </a:lnTo>
                <a:lnTo>
                  <a:pt x="2120205" y="489135"/>
                </a:lnTo>
                <a:lnTo>
                  <a:pt x="2070658" y="424714"/>
                </a:lnTo>
                <a:lnTo>
                  <a:pt x="1956546" y="424714"/>
                </a:lnTo>
                <a:lnTo>
                  <a:pt x="1956546" y="17946"/>
                </a:lnTo>
                <a:close/>
              </a:path>
              <a:path extrusionOk="0" h="890270" w="3638550">
                <a:moveTo>
                  <a:pt x="2120205" y="489135"/>
                </a:moveTo>
                <a:lnTo>
                  <a:pt x="1999340" y="489135"/>
                </a:lnTo>
                <a:lnTo>
                  <a:pt x="2171429" y="713686"/>
                </a:lnTo>
                <a:lnTo>
                  <a:pt x="2292913" y="713686"/>
                </a:lnTo>
                <a:lnTo>
                  <a:pt x="2120205" y="489135"/>
                </a:lnTo>
                <a:close/>
              </a:path>
              <a:path extrusionOk="0" h="890270" w="3638550">
                <a:moveTo>
                  <a:pt x="2279102" y="213968"/>
                </a:moveTo>
                <a:lnTo>
                  <a:pt x="2162225" y="213968"/>
                </a:lnTo>
                <a:lnTo>
                  <a:pt x="1963907" y="424714"/>
                </a:lnTo>
                <a:lnTo>
                  <a:pt x="2070658" y="424714"/>
                </a:lnTo>
                <a:lnTo>
                  <a:pt x="2279102" y="213968"/>
                </a:lnTo>
                <a:close/>
              </a:path>
              <a:path extrusionOk="0" h="890270" w="3638550">
                <a:moveTo>
                  <a:pt x="2436018" y="0"/>
                </a:moveTo>
                <a:lnTo>
                  <a:pt x="2411680" y="4925"/>
                </a:lnTo>
                <a:lnTo>
                  <a:pt x="2391784" y="18348"/>
                </a:lnTo>
                <a:lnTo>
                  <a:pt x="2378359" y="38242"/>
                </a:lnTo>
                <a:lnTo>
                  <a:pt x="2373434" y="62579"/>
                </a:lnTo>
                <a:lnTo>
                  <a:pt x="2378359" y="86650"/>
                </a:lnTo>
                <a:lnTo>
                  <a:pt x="2391784" y="106408"/>
                </a:lnTo>
                <a:lnTo>
                  <a:pt x="2411680" y="119781"/>
                </a:lnTo>
                <a:lnTo>
                  <a:pt x="2436018" y="124699"/>
                </a:lnTo>
                <a:lnTo>
                  <a:pt x="2460161" y="119781"/>
                </a:lnTo>
                <a:lnTo>
                  <a:pt x="2480074" y="106408"/>
                </a:lnTo>
                <a:lnTo>
                  <a:pt x="2493603" y="86650"/>
                </a:lnTo>
                <a:lnTo>
                  <a:pt x="2498592" y="62579"/>
                </a:lnTo>
                <a:lnTo>
                  <a:pt x="2493603" y="38242"/>
                </a:lnTo>
                <a:lnTo>
                  <a:pt x="2480074" y="18348"/>
                </a:lnTo>
                <a:lnTo>
                  <a:pt x="2460161" y="4925"/>
                </a:lnTo>
                <a:lnTo>
                  <a:pt x="2436018" y="0"/>
                </a:lnTo>
                <a:close/>
              </a:path>
              <a:path extrusionOk="0" h="890270" w="3638550">
                <a:moveTo>
                  <a:pt x="2485252" y="213968"/>
                </a:moveTo>
                <a:lnTo>
                  <a:pt x="2385863" y="213968"/>
                </a:lnTo>
                <a:lnTo>
                  <a:pt x="2385863" y="713686"/>
                </a:lnTo>
                <a:lnTo>
                  <a:pt x="2485252" y="713686"/>
                </a:lnTo>
                <a:lnTo>
                  <a:pt x="2485252" y="213968"/>
                </a:lnTo>
                <a:close/>
              </a:path>
              <a:path extrusionOk="0" h="890270" w="3638550">
                <a:moveTo>
                  <a:pt x="2730512" y="213968"/>
                </a:moveTo>
                <a:lnTo>
                  <a:pt x="2630651" y="213968"/>
                </a:lnTo>
                <a:lnTo>
                  <a:pt x="2630651" y="713686"/>
                </a:lnTo>
                <a:lnTo>
                  <a:pt x="2730512" y="713686"/>
                </a:lnTo>
                <a:lnTo>
                  <a:pt x="2730512" y="420573"/>
                </a:lnTo>
                <a:lnTo>
                  <a:pt x="2738772" y="366182"/>
                </a:lnTo>
                <a:lnTo>
                  <a:pt x="2762432" y="325035"/>
                </a:lnTo>
                <a:lnTo>
                  <a:pt x="2799812" y="298986"/>
                </a:lnTo>
                <a:lnTo>
                  <a:pt x="2849231" y="289891"/>
                </a:lnTo>
                <a:lnTo>
                  <a:pt x="2730512" y="289891"/>
                </a:lnTo>
                <a:lnTo>
                  <a:pt x="2730512" y="213968"/>
                </a:lnTo>
                <a:close/>
              </a:path>
              <a:path extrusionOk="0" h="890270" w="3638550">
                <a:moveTo>
                  <a:pt x="2882821" y="204304"/>
                </a:moveTo>
                <a:lnTo>
                  <a:pt x="2832928" y="210171"/>
                </a:lnTo>
                <a:lnTo>
                  <a:pt x="2792226" y="227082"/>
                </a:lnTo>
                <a:lnTo>
                  <a:pt x="2760584" y="254000"/>
                </a:lnTo>
                <a:lnTo>
                  <a:pt x="2737873" y="289891"/>
                </a:lnTo>
                <a:lnTo>
                  <a:pt x="2849231" y="289891"/>
                </a:lnTo>
                <a:lnTo>
                  <a:pt x="2896919" y="297584"/>
                </a:lnTo>
                <a:lnTo>
                  <a:pt x="2930502" y="320721"/>
                </a:lnTo>
                <a:lnTo>
                  <a:pt x="2950367" y="359388"/>
                </a:lnTo>
                <a:lnTo>
                  <a:pt x="2956903" y="413671"/>
                </a:lnTo>
                <a:lnTo>
                  <a:pt x="2956903" y="713686"/>
                </a:lnTo>
                <a:lnTo>
                  <a:pt x="3056293" y="713686"/>
                </a:lnTo>
                <a:lnTo>
                  <a:pt x="3056293" y="390203"/>
                </a:lnTo>
                <a:lnTo>
                  <a:pt x="3051207" y="335052"/>
                </a:lnTo>
                <a:lnTo>
                  <a:pt x="3036165" y="289039"/>
                </a:lnTo>
                <a:lnTo>
                  <a:pt x="3011485" y="252562"/>
                </a:lnTo>
                <a:lnTo>
                  <a:pt x="2977488" y="226016"/>
                </a:lnTo>
                <a:lnTo>
                  <a:pt x="2934493" y="209798"/>
                </a:lnTo>
                <a:lnTo>
                  <a:pt x="2882821" y="204304"/>
                </a:lnTo>
                <a:close/>
              </a:path>
              <a:path extrusionOk="0" h="890270" w="3638550">
                <a:moveTo>
                  <a:pt x="3291427" y="750038"/>
                </a:moveTo>
                <a:lnTo>
                  <a:pt x="3190655" y="750038"/>
                </a:lnTo>
                <a:lnTo>
                  <a:pt x="3189733" y="750958"/>
                </a:lnTo>
                <a:lnTo>
                  <a:pt x="3201158" y="790171"/>
                </a:lnTo>
                <a:lnTo>
                  <a:pt x="3223138" y="824002"/>
                </a:lnTo>
                <a:lnTo>
                  <a:pt x="3255190" y="851672"/>
                </a:lnTo>
                <a:lnTo>
                  <a:pt x="3296827" y="872402"/>
                </a:lnTo>
                <a:lnTo>
                  <a:pt x="3347566" y="885412"/>
                </a:lnTo>
                <a:lnTo>
                  <a:pt x="3406921" y="889922"/>
                </a:lnTo>
                <a:lnTo>
                  <a:pt x="3464366" y="885564"/>
                </a:lnTo>
                <a:lnTo>
                  <a:pt x="3514786" y="872858"/>
                </a:lnTo>
                <a:lnTo>
                  <a:pt x="3557519" y="852361"/>
                </a:lnTo>
                <a:lnTo>
                  <a:pt x="3591905" y="824627"/>
                </a:lnTo>
                <a:lnTo>
                  <a:pt x="3602797" y="809857"/>
                </a:lnTo>
                <a:lnTo>
                  <a:pt x="3408303" y="809857"/>
                </a:lnTo>
                <a:lnTo>
                  <a:pt x="3362741" y="805507"/>
                </a:lnTo>
                <a:lnTo>
                  <a:pt x="3327835" y="793349"/>
                </a:lnTo>
                <a:lnTo>
                  <a:pt x="3304059" y="774720"/>
                </a:lnTo>
                <a:lnTo>
                  <a:pt x="3291427" y="750038"/>
                </a:lnTo>
                <a:close/>
              </a:path>
              <a:path extrusionOk="0" h="890270" w="3638550">
                <a:moveTo>
                  <a:pt x="3638380" y="604631"/>
                </a:moveTo>
                <a:lnTo>
                  <a:pt x="3539440" y="604631"/>
                </a:lnTo>
                <a:lnTo>
                  <a:pt x="3539350" y="703563"/>
                </a:lnTo>
                <a:lnTo>
                  <a:pt x="3530532" y="748514"/>
                </a:lnTo>
                <a:lnTo>
                  <a:pt x="3504758" y="782018"/>
                </a:lnTo>
                <a:lnTo>
                  <a:pt x="3463540" y="802753"/>
                </a:lnTo>
                <a:lnTo>
                  <a:pt x="3408303" y="809857"/>
                </a:lnTo>
                <a:lnTo>
                  <a:pt x="3602797" y="809857"/>
                </a:lnTo>
                <a:lnTo>
                  <a:pt x="3617300" y="790171"/>
                </a:lnTo>
                <a:lnTo>
                  <a:pt x="3632996" y="749673"/>
                </a:lnTo>
                <a:lnTo>
                  <a:pt x="3638380" y="703563"/>
                </a:lnTo>
                <a:lnTo>
                  <a:pt x="3638380" y="604631"/>
                </a:lnTo>
                <a:close/>
              </a:path>
              <a:path extrusionOk="0" h="890270" w="3638550">
                <a:moveTo>
                  <a:pt x="3379770" y="205225"/>
                </a:moveTo>
                <a:lnTo>
                  <a:pt x="3333519" y="209833"/>
                </a:lnTo>
                <a:lnTo>
                  <a:pt x="3292316" y="223199"/>
                </a:lnTo>
                <a:lnTo>
                  <a:pt x="3256504" y="244632"/>
                </a:lnTo>
                <a:lnTo>
                  <a:pt x="3226429" y="273441"/>
                </a:lnTo>
                <a:lnTo>
                  <a:pt x="3202436" y="308937"/>
                </a:lnTo>
                <a:lnTo>
                  <a:pt x="3184871" y="350430"/>
                </a:lnTo>
                <a:lnTo>
                  <a:pt x="3174078" y="397228"/>
                </a:lnTo>
                <a:lnTo>
                  <a:pt x="3170437" y="448182"/>
                </a:lnTo>
                <a:lnTo>
                  <a:pt x="3170404" y="449563"/>
                </a:lnTo>
                <a:lnTo>
                  <a:pt x="3174056" y="500290"/>
                </a:lnTo>
                <a:lnTo>
                  <a:pt x="3184777" y="546423"/>
                </a:lnTo>
                <a:lnTo>
                  <a:pt x="3202218" y="587293"/>
                </a:lnTo>
                <a:lnTo>
                  <a:pt x="3226027" y="622232"/>
                </a:lnTo>
                <a:lnTo>
                  <a:pt x="3255854" y="650571"/>
                </a:lnTo>
                <a:lnTo>
                  <a:pt x="3291348" y="671640"/>
                </a:lnTo>
                <a:lnTo>
                  <a:pt x="3332160" y="684773"/>
                </a:lnTo>
                <a:lnTo>
                  <a:pt x="3377937" y="689299"/>
                </a:lnTo>
                <a:lnTo>
                  <a:pt x="3426677" y="683705"/>
                </a:lnTo>
                <a:lnTo>
                  <a:pt x="3469332" y="667326"/>
                </a:lnTo>
                <a:lnTo>
                  <a:pt x="3504826" y="640767"/>
                </a:lnTo>
                <a:lnTo>
                  <a:pt x="3530343" y="606933"/>
                </a:lnTo>
                <a:lnTo>
                  <a:pt x="3405538" y="606933"/>
                </a:lnTo>
                <a:lnTo>
                  <a:pt x="3359023" y="599442"/>
                </a:lnTo>
                <a:lnTo>
                  <a:pt x="3321958" y="578146"/>
                </a:lnTo>
                <a:lnTo>
                  <a:pt x="3294853" y="544813"/>
                </a:lnTo>
                <a:lnTo>
                  <a:pt x="3278217" y="501209"/>
                </a:lnTo>
                <a:lnTo>
                  <a:pt x="3272608" y="449563"/>
                </a:lnTo>
                <a:lnTo>
                  <a:pt x="3272558" y="448182"/>
                </a:lnTo>
                <a:lnTo>
                  <a:pt x="3278217" y="396027"/>
                </a:lnTo>
                <a:lnTo>
                  <a:pt x="3294853" y="352309"/>
                </a:lnTo>
                <a:lnTo>
                  <a:pt x="3321958" y="318840"/>
                </a:lnTo>
                <a:lnTo>
                  <a:pt x="3359023" y="297430"/>
                </a:lnTo>
                <a:lnTo>
                  <a:pt x="3405538" y="289891"/>
                </a:lnTo>
                <a:lnTo>
                  <a:pt x="3528838" y="289891"/>
                </a:lnTo>
                <a:lnTo>
                  <a:pt x="3506667" y="258026"/>
                </a:lnTo>
                <a:lnTo>
                  <a:pt x="3471746" y="229497"/>
                </a:lnTo>
                <a:lnTo>
                  <a:pt x="3429144" y="211494"/>
                </a:lnTo>
                <a:lnTo>
                  <a:pt x="3379770" y="205225"/>
                </a:lnTo>
                <a:close/>
              </a:path>
              <a:path extrusionOk="0" h="890270" w="3638550">
                <a:moveTo>
                  <a:pt x="3528838" y="289891"/>
                </a:moveTo>
                <a:lnTo>
                  <a:pt x="3405538" y="289891"/>
                </a:lnTo>
                <a:lnTo>
                  <a:pt x="3451991" y="297430"/>
                </a:lnTo>
                <a:lnTo>
                  <a:pt x="3489698" y="318840"/>
                </a:lnTo>
                <a:lnTo>
                  <a:pt x="3517752" y="352309"/>
                </a:lnTo>
                <a:lnTo>
                  <a:pt x="3535249" y="396027"/>
                </a:lnTo>
                <a:lnTo>
                  <a:pt x="3541283" y="448182"/>
                </a:lnTo>
                <a:lnTo>
                  <a:pt x="3541230" y="449563"/>
                </a:lnTo>
                <a:lnTo>
                  <a:pt x="3535294" y="501386"/>
                </a:lnTo>
                <a:lnTo>
                  <a:pt x="3517885" y="545011"/>
                </a:lnTo>
                <a:lnTo>
                  <a:pt x="3489897" y="578278"/>
                </a:lnTo>
                <a:lnTo>
                  <a:pt x="3452168" y="599486"/>
                </a:lnTo>
                <a:lnTo>
                  <a:pt x="3405538" y="606933"/>
                </a:lnTo>
                <a:lnTo>
                  <a:pt x="3530343" y="606933"/>
                </a:lnTo>
                <a:lnTo>
                  <a:pt x="3532079" y="604631"/>
                </a:lnTo>
                <a:lnTo>
                  <a:pt x="3638380" y="604631"/>
                </a:lnTo>
                <a:lnTo>
                  <a:pt x="3638380" y="295873"/>
                </a:lnTo>
                <a:lnTo>
                  <a:pt x="3533001" y="295873"/>
                </a:lnTo>
                <a:lnTo>
                  <a:pt x="3528838" y="289891"/>
                </a:lnTo>
                <a:close/>
              </a:path>
              <a:path extrusionOk="0" h="890270" w="3638550">
                <a:moveTo>
                  <a:pt x="3638380" y="213968"/>
                </a:moveTo>
                <a:lnTo>
                  <a:pt x="3538990" y="213968"/>
                </a:lnTo>
                <a:lnTo>
                  <a:pt x="3538990" y="295873"/>
                </a:lnTo>
                <a:lnTo>
                  <a:pt x="3638380" y="295873"/>
                </a:lnTo>
                <a:lnTo>
                  <a:pt x="3638380" y="21396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4" name="Google Shape;84;p8"/>
          <p:cNvSpPr/>
          <p:nvPr/>
        </p:nvSpPr>
        <p:spPr>
          <a:xfrm>
            <a:off x="7433960" y="7139073"/>
            <a:ext cx="572135" cy="356235"/>
          </a:xfrm>
          <a:custGeom>
            <a:rect b="b" l="l" r="r" t="t"/>
            <a:pathLst>
              <a:path extrusionOk="0" h="356234" w="572134">
                <a:moveTo>
                  <a:pt x="125353" y="0"/>
                </a:moveTo>
                <a:lnTo>
                  <a:pt x="82243" y="7968"/>
                </a:lnTo>
                <a:lnTo>
                  <a:pt x="47396" y="31007"/>
                </a:lnTo>
                <a:lnTo>
                  <a:pt x="21569" y="67818"/>
                </a:lnTo>
                <a:lnTo>
                  <a:pt x="5518" y="117104"/>
                </a:lnTo>
                <a:lnTo>
                  <a:pt x="0" y="177565"/>
                </a:lnTo>
                <a:lnTo>
                  <a:pt x="0" y="178036"/>
                </a:lnTo>
                <a:lnTo>
                  <a:pt x="5518" y="238522"/>
                </a:lnTo>
                <a:lnTo>
                  <a:pt x="21569" y="287865"/>
                </a:lnTo>
                <a:lnTo>
                  <a:pt x="47396" y="324746"/>
                </a:lnTo>
                <a:lnTo>
                  <a:pt x="82243" y="347843"/>
                </a:lnTo>
                <a:lnTo>
                  <a:pt x="125353" y="355836"/>
                </a:lnTo>
                <a:lnTo>
                  <a:pt x="168374" y="347843"/>
                </a:lnTo>
                <a:lnTo>
                  <a:pt x="203210" y="324746"/>
                </a:lnTo>
                <a:lnTo>
                  <a:pt x="212083" y="312092"/>
                </a:lnTo>
                <a:lnTo>
                  <a:pt x="125353" y="312092"/>
                </a:lnTo>
                <a:lnTo>
                  <a:pt x="94823" y="302820"/>
                </a:lnTo>
                <a:lnTo>
                  <a:pt x="72143" y="276196"/>
                </a:lnTo>
                <a:lnTo>
                  <a:pt x="58017" y="234006"/>
                </a:lnTo>
                <a:lnTo>
                  <a:pt x="53152" y="178036"/>
                </a:lnTo>
                <a:lnTo>
                  <a:pt x="53152" y="177565"/>
                </a:lnTo>
                <a:lnTo>
                  <a:pt x="58017" y="121668"/>
                </a:lnTo>
                <a:lnTo>
                  <a:pt x="72143" y="79639"/>
                </a:lnTo>
                <a:lnTo>
                  <a:pt x="94823" y="53177"/>
                </a:lnTo>
                <a:lnTo>
                  <a:pt x="125353" y="43979"/>
                </a:lnTo>
                <a:lnTo>
                  <a:pt x="212323" y="43979"/>
                </a:lnTo>
                <a:lnTo>
                  <a:pt x="203210" y="31007"/>
                </a:lnTo>
                <a:lnTo>
                  <a:pt x="168374" y="7968"/>
                </a:lnTo>
                <a:lnTo>
                  <a:pt x="125353" y="0"/>
                </a:lnTo>
                <a:close/>
              </a:path>
              <a:path extrusionOk="0" h="356234" w="572134">
                <a:moveTo>
                  <a:pt x="212323" y="43979"/>
                </a:moveTo>
                <a:lnTo>
                  <a:pt x="125353" y="43979"/>
                </a:lnTo>
                <a:lnTo>
                  <a:pt x="155784" y="53177"/>
                </a:lnTo>
                <a:lnTo>
                  <a:pt x="178476" y="79639"/>
                </a:lnTo>
                <a:lnTo>
                  <a:pt x="192657" y="121668"/>
                </a:lnTo>
                <a:lnTo>
                  <a:pt x="197555" y="177565"/>
                </a:lnTo>
                <a:lnTo>
                  <a:pt x="197555" y="178036"/>
                </a:lnTo>
                <a:lnTo>
                  <a:pt x="192657" y="234006"/>
                </a:lnTo>
                <a:lnTo>
                  <a:pt x="178476" y="276196"/>
                </a:lnTo>
                <a:lnTo>
                  <a:pt x="155784" y="302820"/>
                </a:lnTo>
                <a:lnTo>
                  <a:pt x="125353" y="312092"/>
                </a:lnTo>
                <a:lnTo>
                  <a:pt x="212083" y="312092"/>
                </a:lnTo>
                <a:lnTo>
                  <a:pt x="229071" y="287865"/>
                </a:lnTo>
                <a:lnTo>
                  <a:pt x="245167" y="238522"/>
                </a:lnTo>
                <a:lnTo>
                  <a:pt x="250708" y="178036"/>
                </a:lnTo>
                <a:lnTo>
                  <a:pt x="250708" y="177565"/>
                </a:lnTo>
                <a:lnTo>
                  <a:pt x="245167" y="117104"/>
                </a:lnTo>
                <a:lnTo>
                  <a:pt x="229071" y="67818"/>
                </a:lnTo>
                <a:lnTo>
                  <a:pt x="212323" y="43979"/>
                </a:lnTo>
                <a:close/>
              </a:path>
              <a:path extrusionOk="0" h="356234" w="572134">
                <a:moveTo>
                  <a:pt x="524935" y="280106"/>
                </a:moveTo>
                <a:lnTo>
                  <a:pt x="474134" y="280106"/>
                </a:lnTo>
                <a:lnTo>
                  <a:pt x="474134" y="347605"/>
                </a:lnTo>
                <a:lnTo>
                  <a:pt x="524935" y="347605"/>
                </a:lnTo>
                <a:lnTo>
                  <a:pt x="524935" y="280106"/>
                </a:lnTo>
                <a:close/>
              </a:path>
              <a:path extrusionOk="0" h="356234" w="572134">
                <a:moveTo>
                  <a:pt x="524935" y="8232"/>
                </a:moveTo>
                <a:lnTo>
                  <a:pt x="449910" y="8232"/>
                </a:lnTo>
                <a:lnTo>
                  <a:pt x="421528" y="51502"/>
                </a:lnTo>
                <a:lnTo>
                  <a:pt x="392807" y="96500"/>
                </a:lnTo>
                <a:lnTo>
                  <a:pt x="364143" y="142581"/>
                </a:lnTo>
                <a:lnTo>
                  <a:pt x="335930" y="189103"/>
                </a:lnTo>
                <a:lnTo>
                  <a:pt x="308564" y="235421"/>
                </a:lnTo>
                <a:lnTo>
                  <a:pt x="308564" y="280106"/>
                </a:lnTo>
                <a:lnTo>
                  <a:pt x="571737" y="280106"/>
                </a:lnTo>
                <a:lnTo>
                  <a:pt x="571737" y="236362"/>
                </a:lnTo>
                <a:lnTo>
                  <a:pt x="359128" y="236362"/>
                </a:lnTo>
                <a:lnTo>
                  <a:pt x="359128" y="233069"/>
                </a:lnTo>
                <a:lnTo>
                  <a:pt x="386289" y="187487"/>
                </a:lnTo>
                <a:lnTo>
                  <a:pt x="414838" y="141112"/>
                </a:lnTo>
                <a:lnTo>
                  <a:pt x="443696" y="95618"/>
                </a:lnTo>
                <a:lnTo>
                  <a:pt x="471783" y="52682"/>
                </a:lnTo>
                <a:lnTo>
                  <a:pt x="524935" y="52682"/>
                </a:lnTo>
                <a:lnTo>
                  <a:pt x="524935" y="8232"/>
                </a:lnTo>
                <a:close/>
              </a:path>
              <a:path extrusionOk="0" h="356234" w="572134">
                <a:moveTo>
                  <a:pt x="524935" y="52682"/>
                </a:moveTo>
                <a:lnTo>
                  <a:pt x="474840" y="52682"/>
                </a:lnTo>
                <a:lnTo>
                  <a:pt x="474840" y="236362"/>
                </a:lnTo>
                <a:lnTo>
                  <a:pt x="571737" y="236362"/>
                </a:lnTo>
                <a:lnTo>
                  <a:pt x="571737" y="235421"/>
                </a:lnTo>
                <a:lnTo>
                  <a:pt x="524935" y="235421"/>
                </a:lnTo>
                <a:lnTo>
                  <a:pt x="524935" y="52682"/>
                </a:lnTo>
                <a:close/>
              </a:path>
            </a:pathLst>
          </a:custGeom>
          <a:solidFill>
            <a:srgbClr val="000000">
              <a:alpha val="6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5" name="Google Shape;85;p8"/>
          <p:cNvSpPr/>
          <p:nvPr/>
        </p:nvSpPr>
        <p:spPr>
          <a:xfrm>
            <a:off x="8313883" y="2539189"/>
            <a:ext cx="10617835" cy="5715"/>
          </a:xfrm>
          <a:custGeom>
            <a:rect b="b" l="l" r="r" t="t"/>
            <a:pathLst>
              <a:path extrusionOk="0" h="5714" w="10617835">
                <a:moveTo>
                  <a:pt x="10617477" y="0"/>
                </a:moveTo>
                <a:lnTo>
                  <a:pt x="0" y="0"/>
                </a:lnTo>
                <a:lnTo>
                  <a:pt x="0" y="5235"/>
                </a:lnTo>
                <a:lnTo>
                  <a:pt x="10617477" y="5235"/>
                </a:lnTo>
                <a:lnTo>
                  <a:pt x="1061747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6" name="Google Shape;86;p8"/>
          <p:cNvSpPr/>
          <p:nvPr/>
        </p:nvSpPr>
        <p:spPr>
          <a:xfrm>
            <a:off x="8313883" y="4612425"/>
            <a:ext cx="10617835" cy="5715"/>
          </a:xfrm>
          <a:custGeom>
            <a:rect b="b" l="l" r="r" t="t"/>
            <a:pathLst>
              <a:path extrusionOk="0" h="5714" w="10617835">
                <a:moveTo>
                  <a:pt x="10617477" y="0"/>
                </a:moveTo>
                <a:lnTo>
                  <a:pt x="0" y="0"/>
                </a:lnTo>
                <a:lnTo>
                  <a:pt x="0" y="5235"/>
                </a:lnTo>
                <a:lnTo>
                  <a:pt x="10617477" y="5235"/>
                </a:lnTo>
                <a:lnTo>
                  <a:pt x="1061747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7" name="Google Shape;87;p8"/>
          <p:cNvSpPr/>
          <p:nvPr/>
        </p:nvSpPr>
        <p:spPr>
          <a:xfrm>
            <a:off x="8313883" y="6685660"/>
            <a:ext cx="10617835" cy="5715"/>
          </a:xfrm>
          <a:custGeom>
            <a:rect b="b" l="l" r="r" t="t"/>
            <a:pathLst>
              <a:path extrusionOk="0" h="5715" w="10617835">
                <a:moveTo>
                  <a:pt x="10617477" y="0"/>
                </a:moveTo>
                <a:lnTo>
                  <a:pt x="0" y="0"/>
                </a:lnTo>
                <a:lnTo>
                  <a:pt x="0" y="5235"/>
                </a:lnTo>
                <a:lnTo>
                  <a:pt x="10617477" y="5235"/>
                </a:lnTo>
                <a:lnTo>
                  <a:pt x="1061747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8" name="Google Shape;88;p8"/>
          <p:cNvSpPr/>
          <p:nvPr/>
        </p:nvSpPr>
        <p:spPr>
          <a:xfrm>
            <a:off x="8313883" y="8758895"/>
            <a:ext cx="10617835" cy="5715"/>
          </a:xfrm>
          <a:custGeom>
            <a:rect b="b" l="l" r="r" t="t"/>
            <a:pathLst>
              <a:path extrusionOk="0" h="5715" w="10617835">
                <a:moveTo>
                  <a:pt x="10617477" y="0"/>
                </a:moveTo>
                <a:lnTo>
                  <a:pt x="0" y="0"/>
                </a:lnTo>
                <a:lnTo>
                  <a:pt x="0" y="5235"/>
                </a:lnTo>
                <a:lnTo>
                  <a:pt x="10617477" y="5235"/>
                </a:lnTo>
                <a:lnTo>
                  <a:pt x="1061747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6"/>
          <p:cNvSpPr/>
          <p:nvPr/>
        </p:nvSpPr>
        <p:spPr>
          <a:xfrm>
            <a:off x="0" y="0"/>
            <a:ext cx="20104100" cy="11308715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DF8B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82" name="Google Shape;382;p26"/>
          <p:cNvSpPr/>
          <p:nvPr/>
        </p:nvSpPr>
        <p:spPr>
          <a:xfrm>
            <a:off x="1340723" y="720650"/>
            <a:ext cx="970280" cy="237490"/>
          </a:xfrm>
          <a:custGeom>
            <a:rect b="b" l="l" r="r" t="t"/>
            <a:pathLst>
              <a:path extrusionOk="0" h="237490" w="970280">
                <a:moveTo>
                  <a:pt x="28590" y="13251"/>
                </a:moveTo>
                <a:lnTo>
                  <a:pt x="0" y="13251"/>
                </a:lnTo>
                <a:lnTo>
                  <a:pt x="47732" y="190316"/>
                </a:lnTo>
                <a:lnTo>
                  <a:pt x="73746" y="190316"/>
                </a:lnTo>
                <a:lnTo>
                  <a:pt x="85025" y="150927"/>
                </a:lnTo>
                <a:lnTo>
                  <a:pt x="61107" y="150927"/>
                </a:lnTo>
                <a:lnTo>
                  <a:pt x="28590" y="13251"/>
                </a:lnTo>
                <a:close/>
              </a:path>
              <a:path extrusionOk="0" h="237490" w="970280">
                <a:moveTo>
                  <a:pt x="137344" y="57916"/>
                </a:moveTo>
                <a:lnTo>
                  <a:pt x="113380" y="57916"/>
                </a:lnTo>
                <a:lnTo>
                  <a:pt x="151418" y="190316"/>
                </a:lnTo>
                <a:lnTo>
                  <a:pt x="177310" y="190316"/>
                </a:lnTo>
                <a:lnTo>
                  <a:pt x="187955" y="150927"/>
                </a:lnTo>
                <a:lnTo>
                  <a:pt x="162462" y="150927"/>
                </a:lnTo>
                <a:lnTo>
                  <a:pt x="137344" y="57916"/>
                </a:lnTo>
                <a:close/>
              </a:path>
              <a:path extrusionOk="0" h="237490" w="970280">
                <a:moveTo>
                  <a:pt x="125282" y="13251"/>
                </a:moveTo>
                <a:lnTo>
                  <a:pt x="99759" y="13251"/>
                </a:lnTo>
                <a:lnTo>
                  <a:pt x="62825" y="150927"/>
                </a:lnTo>
                <a:lnTo>
                  <a:pt x="85025" y="150927"/>
                </a:lnTo>
                <a:lnTo>
                  <a:pt x="111661" y="57916"/>
                </a:lnTo>
                <a:lnTo>
                  <a:pt x="137344" y="57916"/>
                </a:lnTo>
                <a:lnTo>
                  <a:pt x="125282" y="13251"/>
                </a:lnTo>
                <a:close/>
              </a:path>
              <a:path extrusionOk="0" h="237490" w="970280">
                <a:moveTo>
                  <a:pt x="225165" y="13251"/>
                </a:moveTo>
                <a:lnTo>
                  <a:pt x="196574" y="13251"/>
                </a:lnTo>
                <a:lnTo>
                  <a:pt x="164180" y="150927"/>
                </a:lnTo>
                <a:lnTo>
                  <a:pt x="187955" y="150927"/>
                </a:lnTo>
                <a:lnTo>
                  <a:pt x="225165" y="13251"/>
                </a:lnTo>
                <a:close/>
              </a:path>
              <a:path extrusionOk="0" h="237490" w="970280">
                <a:moveTo>
                  <a:pt x="298543" y="54481"/>
                </a:moveTo>
                <a:lnTo>
                  <a:pt x="272226" y="59253"/>
                </a:lnTo>
                <a:lnTo>
                  <a:pt x="252375" y="72963"/>
                </a:lnTo>
                <a:lnTo>
                  <a:pt x="239840" y="94703"/>
                </a:lnTo>
                <a:lnTo>
                  <a:pt x="235472" y="123564"/>
                </a:lnTo>
                <a:lnTo>
                  <a:pt x="235472" y="123809"/>
                </a:lnTo>
                <a:lnTo>
                  <a:pt x="239822" y="152722"/>
                </a:lnTo>
                <a:lnTo>
                  <a:pt x="252329" y="174456"/>
                </a:lnTo>
                <a:lnTo>
                  <a:pt x="272174" y="188138"/>
                </a:lnTo>
                <a:lnTo>
                  <a:pt x="298543" y="192892"/>
                </a:lnTo>
                <a:lnTo>
                  <a:pt x="324840" y="188138"/>
                </a:lnTo>
                <a:lnTo>
                  <a:pt x="344649" y="174456"/>
                </a:lnTo>
                <a:lnTo>
                  <a:pt x="346818" y="170683"/>
                </a:lnTo>
                <a:lnTo>
                  <a:pt x="298543" y="170683"/>
                </a:lnTo>
                <a:lnTo>
                  <a:pt x="283243" y="167500"/>
                </a:lnTo>
                <a:lnTo>
                  <a:pt x="272023" y="158335"/>
                </a:lnTo>
                <a:lnTo>
                  <a:pt x="265084" y="143609"/>
                </a:lnTo>
                <a:lnTo>
                  <a:pt x="262712" y="123809"/>
                </a:lnTo>
                <a:lnTo>
                  <a:pt x="262712" y="123564"/>
                </a:lnTo>
                <a:lnTo>
                  <a:pt x="265084" y="103764"/>
                </a:lnTo>
                <a:lnTo>
                  <a:pt x="272023" y="89037"/>
                </a:lnTo>
                <a:lnTo>
                  <a:pt x="283264" y="79856"/>
                </a:lnTo>
                <a:lnTo>
                  <a:pt x="298543" y="76690"/>
                </a:lnTo>
                <a:lnTo>
                  <a:pt x="346777" y="76690"/>
                </a:lnTo>
                <a:lnTo>
                  <a:pt x="344603" y="72917"/>
                </a:lnTo>
                <a:lnTo>
                  <a:pt x="324788" y="59235"/>
                </a:lnTo>
                <a:lnTo>
                  <a:pt x="298543" y="54481"/>
                </a:lnTo>
                <a:close/>
              </a:path>
              <a:path extrusionOk="0" h="237490" w="970280">
                <a:moveTo>
                  <a:pt x="346777" y="76690"/>
                </a:moveTo>
                <a:lnTo>
                  <a:pt x="298543" y="76690"/>
                </a:lnTo>
                <a:lnTo>
                  <a:pt x="313770" y="79856"/>
                </a:lnTo>
                <a:lnTo>
                  <a:pt x="325016" y="89037"/>
                </a:lnTo>
                <a:lnTo>
                  <a:pt x="331984" y="103764"/>
                </a:lnTo>
                <a:lnTo>
                  <a:pt x="334373" y="123564"/>
                </a:lnTo>
                <a:lnTo>
                  <a:pt x="334373" y="123809"/>
                </a:lnTo>
                <a:lnTo>
                  <a:pt x="331984" y="143557"/>
                </a:lnTo>
                <a:lnTo>
                  <a:pt x="325016" y="158289"/>
                </a:lnTo>
                <a:lnTo>
                  <a:pt x="313770" y="167500"/>
                </a:lnTo>
                <a:lnTo>
                  <a:pt x="298543" y="170683"/>
                </a:lnTo>
                <a:lnTo>
                  <a:pt x="346818" y="170683"/>
                </a:lnTo>
                <a:lnTo>
                  <a:pt x="357142" y="152722"/>
                </a:lnTo>
                <a:lnTo>
                  <a:pt x="361490" y="123809"/>
                </a:lnTo>
                <a:lnTo>
                  <a:pt x="361490" y="123564"/>
                </a:lnTo>
                <a:lnTo>
                  <a:pt x="357125" y="94651"/>
                </a:lnTo>
                <a:lnTo>
                  <a:pt x="346777" y="76690"/>
                </a:lnTo>
                <a:close/>
              </a:path>
              <a:path extrusionOk="0" h="237490" w="970280">
                <a:moveTo>
                  <a:pt x="419898" y="57057"/>
                </a:moveTo>
                <a:lnTo>
                  <a:pt x="393272" y="57057"/>
                </a:lnTo>
                <a:lnTo>
                  <a:pt x="393272" y="190316"/>
                </a:lnTo>
                <a:lnTo>
                  <a:pt x="419898" y="190316"/>
                </a:lnTo>
                <a:lnTo>
                  <a:pt x="419898" y="110680"/>
                </a:lnTo>
                <a:lnTo>
                  <a:pt x="422383" y="97586"/>
                </a:lnTo>
                <a:lnTo>
                  <a:pt x="429377" y="87565"/>
                </a:lnTo>
                <a:lnTo>
                  <a:pt x="440191" y="81155"/>
                </a:lnTo>
                <a:lnTo>
                  <a:pt x="454134" y="78899"/>
                </a:lnTo>
                <a:lnTo>
                  <a:pt x="468490" y="78899"/>
                </a:lnTo>
                <a:lnTo>
                  <a:pt x="468490" y="77180"/>
                </a:lnTo>
                <a:lnTo>
                  <a:pt x="419898" y="77180"/>
                </a:lnTo>
                <a:lnTo>
                  <a:pt x="419898" y="57057"/>
                </a:lnTo>
                <a:close/>
              </a:path>
              <a:path extrusionOk="0" h="237490" w="970280">
                <a:moveTo>
                  <a:pt x="468490" y="78899"/>
                </a:moveTo>
                <a:lnTo>
                  <a:pt x="459164" y="78899"/>
                </a:lnTo>
                <a:lnTo>
                  <a:pt x="463704" y="79512"/>
                </a:lnTo>
                <a:lnTo>
                  <a:pt x="468490" y="80494"/>
                </a:lnTo>
                <a:lnTo>
                  <a:pt x="468490" y="78899"/>
                </a:lnTo>
                <a:close/>
              </a:path>
              <a:path extrusionOk="0" h="237490" w="970280">
                <a:moveTo>
                  <a:pt x="461127" y="54726"/>
                </a:moveTo>
                <a:lnTo>
                  <a:pt x="456833" y="54726"/>
                </a:lnTo>
                <a:lnTo>
                  <a:pt x="444536" y="56250"/>
                </a:lnTo>
                <a:lnTo>
                  <a:pt x="434470" y="60662"/>
                </a:lnTo>
                <a:lnTo>
                  <a:pt x="426843" y="67719"/>
                </a:lnTo>
                <a:lnTo>
                  <a:pt x="421861" y="77180"/>
                </a:lnTo>
                <a:lnTo>
                  <a:pt x="468490" y="77180"/>
                </a:lnTo>
                <a:lnTo>
                  <a:pt x="468490" y="55953"/>
                </a:lnTo>
                <a:lnTo>
                  <a:pt x="465790" y="55339"/>
                </a:lnTo>
                <a:lnTo>
                  <a:pt x="461127" y="54726"/>
                </a:lnTo>
                <a:close/>
              </a:path>
              <a:path extrusionOk="0" h="237490" w="970280">
                <a:moveTo>
                  <a:pt x="521744" y="4785"/>
                </a:moveTo>
                <a:lnTo>
                  <a:pt x="495117" y="4785"/>
                </a:lnTo>
                <a:lnTo>
                  <a:pt x="495117" y="190316"/>
                </a:lnTo>
                <a:lnTo>
                  <a:pt x="521744" y="190316"/>
                </a:lnTo>
                <a:lnTo>
                  <a:pt x="521744" y="141847"/>
                </a:lnTo>
                <a:lnTo>
                  <a:pt x="533155" y="130435"/>
                </a:lnTo>
                <a:lnTo>
                  <a:pt x="565387" y="130435"/>
                </a:lnTo>
                <a:lnTo>
                  <a:pt x="552175" y="113256"/>
                </a:lnTo>
                <a:lnTo>
                  <a:pt x="521744" y="113256"/>
                </a:lnTo>
                <a:lnTo>
                  <a:pt x="521744" y="4785"/>
                </a:lnTo>
                <a:close/>
              </a:path>
              <a:path extrusionOk="0" h="237490" w="970280">
                <a:moveTo>
                  <a:pt x="565387" y="130435"/>
                </a:moveTo>
                <a:lnTo>
                  <a:pt x="533155" y="130435"/>
                </a:lnTo>
                <a:lnTo>
                  <a:pt x="579048" y="190316"/>
                </a:lnTo>
                <a:lnTo>
                  <a:pt x="611442" y="190316"/>
                </a:lnTo>
                <a:lnTo>
                  <a:pt x="565387" y="130435"/>
                </a:lnTo>
                <a:close/>
              </a:path>
              <a:path extrusionOk="0" h="237490" w="970280">
                <a:moveTo>
                  <a:pt x="607760" y="57057"/>
                </a:moveTo>
                <a:lnTo>
                  <a:pt x="576594" y="57057"/>
                </a:lnTo>
                <a:lnTo>
                  <a:pt x="523707" y="113256"/>
                </a:lnTo>
                <a:lnTo>
                  <a:pt x="552175" y="113256"/>
                </a:lnTo>
                <a:lnTo>
                  <a:pt x="607760" y="57057"/>
                </a:lnTo>
                <a:close/>
              </a:path>
              <a:path extrusionOk="0" h="237490" w="970280">
                <a:moveTo>
                  <a:pt x="658683" y="0"/>
                </a:moveTo>
                <a:lnTo>
                  <a:pt x="640400" y="0"/>
                </a:lnTo>
                <a:lnTo>
                  <a:pt x="632916" y="7484"/>
                </a:lnTo>
                <a:lnTo>
                  <a:pt x="632916" y="25767"/>
                </a:lnTo>
                <a:lnTo>
                  <a:pt x="640400" y="33252"/>
                </a:lnTo>
                <a:lnTo>
                  <a:pt x="658683" y="33252"/>
                </a:lnTo>
                <a:lnTo>
                  <a:pt x="666292" y="25767"/>
                </a:lnTo>
                <a:lnTo>
                  <a:pt x="666292" y="7484"/>
                </a:lnTo>
                <a:lnTo>
                  <a:pt x="658683" y="0"/>
                </a:lnTo>
                <a:close/>
              </a:path>
              <a:path extrusionOk="0" h="237490" w="970280">
                <a:moveTo>
                  <a:pt x="662733" y="57057"/>
                </a:moveTo>
                <a:lnTo>
                  <a:pt x="636229" y="57057"/>
                </a:lnTo>
                <a:lnTo>
                  <a:pt x="636229" y="190316"/>
                </a:lnTo>
                <a:lnTo>
                  <a:pt x="662733" y="190316"/>
                </a:lnTo>
                <a:lnTo>
                  <a:pt x="662733" y="57057"/>
                </a:lnTo>
                <a:close/>
              </a:path>
              <a:path extrusionOk="0" h="237490" w="970280">
                <a:moveTo>
                  <a:pt x="728135" y="57057"/>
                </a:moveTo>
                <a:lnTo>
                  <a:pt x="701508" y="57057"/>
                </a:lnTo>
                <a:lnTo>
                  <a:pt x="701508" y="190316"/>
                </a:lnTo>
                <a:lnTo>
                  <a:pt x="728135" y="190316"/>
                </a:lnTo>
                <a:lnTo>
                  <a:pt x="728135" y="112152"/>
                </a:lnTo>
                <a:lnTo>
                  <a:pt x="730338" y="97648"/>
                </a:lnTo>
                <a:lnTo>
                  <a:pt x="736648" y="86675"/>
                </a:lnTo>
                <a:lnTo>
                  <a:pt x="746616" y="79729"/>
                </a:lnTo>
                <a:lnTo>
                  <a:pt x="759793" y="77304"/>
                </a:lnTo>
                <a:lnTo>
                  <a:pt x="728135" y="77304"/>
                </a:lnTo>
                <a:lnTo>
                  <a:pt x="728135" y="57057"/>
                </a:lnTo>
                <a:close/>
              </a:path>
              <a:path extrusionOk="0" h="237490" w="970280">
                <a:moveTo>
                  <a:pt x="768750" y="54481"/>
                </a:moveTo>
                <a:lnTo>
                  <a:pt x="755447" y="56045"/>
                </a:lnTo>
                <a:lnTo>
                  <a:pt x="744593" y="60554"/>
                </a:lnTo>
                <a:lnTo>
                  <a:pt x="736155" y="67733"/>
                </a:lnTo>
                <a:lnTo>
                  <a:pt x="730098" y="77304"/>
                </a:lnTo>
                <a:lnTo>
                  <a:pt x="759793" y="77304"/>
                </a:lnTo>
                <a:lnTo>
                  <a:pt x="772510" y="79355"/>
                </a:lnTo>
                <a:lnTo>
                  <a:pt x="781466" y="85525"/>
                </a:lnTo>
                <a:lnTo>
                  <a:pt x="786764" y="95836"/>
                </a:lnTo>
                <a:lnTo>
                  <a:pt x="788507" y="110311"/>
                </a:lnTo>
                <a:lnTo>
                  <a:pt x="788507" y="190316"/>
                </a:lnTo>
                <a:lnTo>
                  <a:pt x="815011" y="190316"/>
                </a:lnTo>
                <a:lnTo>
                  <a:pt x="815011" y="104054"/>
                </a:lnTo>
                <a:lnTo>
                  <a:pt x="811976" y="82900"/>
                </a:lnTo>
                <a:lnTo>
                  <a:pt x="803062" y="67349"/>
                </a:lnTo>
                <a:lnTo>
                  <a:pt x="788558" y="57757"/>
                </a:lnTo>
                <a:lnTo>
                  <a:pt x="768750" y="54481"/>
                </a:lnTo>
                <a:close/>
              </a:path>
              <a:path extrusionOk="0" h="237490" w="970280">
                <a:moveTo>
                  <a:pt x="877713" y="200009"/>
                </a:moveTo>
                <a:lnTo>
                  <a:pt x="850841" y="200009"/>
                </a:lnTo>
                <a:lnTo>
                  <a:pt x="850595" y="200255"/>
                </a:lnTo>
                <a:lnTo>
                  <a:pt x="856228" y="215415"/>
                </a:lnTo>
                <a:lnTo>
                  <a:pt x="868050" y="227112"/>
                </a:lnTo>
                <a:lnTo>
                  <a:pt x="885624" y="234645"/>
                </a:lnTo>
                <a:lnTo>
                  <a:pt x="908512" y="237312"/>
                </a:lnTo>
                <a:lnTo>
                  <a:pt x="934100" y="233809"/>
                </a:lnTo>
                <a:lnTo>
                  <a:pt x="953545" y="223830"/>
                </a:lnTo>
                <a:lnTo>
                  <a:pt x="959754" y="215961"/>
                </a:lnTo>
                <a:lnTo>
                  <a:pt x="908881" y="215961"/>
                </a:lnTo>
                <a:lnTo>
                  <a:pt x="896731" y="214801"/>
                </a:lnTo>
                <a:lnTo>
                  <a:pt x="887422" y="211559"/>
                </a:lnTo>
                <a:lnTo>
                  <a:pt x="881082" y="206591"/>
                </a:lnTo>
                <a:lnTo>
                  <a:pt x="877713" y="200009"/>
                </a:lnTo>
                <a:close/>
              </a:path>
              <a:path extrusionOk="0" h="237490" w="970280">
                <a:moveTo>
                  <a:pt x="970233" y="161234"/>
                </a:moveTo>
                <a:lnTo>
                  <a:pt x="943852" y="161234"/>
                </a:lnTo>
                <a:lnTo>
                  <a:pt x="943828" y="187616"/>
                </a:lnTo>
                <a:lnTo>
                  <a:pt x="941476" y="199603"/>
                </a:lnTo>
                <a:lnTo>
                  <a:pt x="934603" y="208537"/>
                </a:lnTo>
                <a:lnTo>
                  <a:pt x="923611" y="214067"/>
                </a:lnTo>
                <a:lnTo>
                  <a:pt x="908881" y="215961"/>
                </a:lnTo>
                <a:lnTo>
                  <a:pt x="959754" y="215961"/>
                </a:lnTo>
                <a:lnTo>
                  <a:pt x="965904" y="208167"/>
                </a:lnTo>
                <a:lnTo>
                  <a:pt x="970233" y="187616"/>
                </a:lnTo>
                <a:lnTo>
                  <a:pt x="970233" y="161234"/>
                </a:lnTo>
                <a:close/>
              </a:path>
              <a:path extrusionOk="0" h="237490" w="970280">
                <a:moveTo>
                  <a:pt x="901273" y="54726"/>
                </a:moveTo>
                <a:lnTo>
                  <a:pt x="860381" y="72917"/>
                </a:lnTo>
                <a:lnTo>
                  <a:pt x="845460" y="119514"/>
                </a:lnTo>
                <a:lnTo>
                  <a:pt x="845442" y="119883"/>
                </a:lnTo>
                <a:lnTo>
                  <a:pt x="849275" y="145712"/>
                </a:lnTo>
                <a:lnTo>
                  <a:pt x="860274" y="165928"/>
                </a:lnTo>
                <a:lnTo>
                  <a:pt x="877692" y="179103"/>
                </a:lnTo>
                <a:lnTo>
                  <a:pt x="900782" y="183812"/>
                </a:lnTo>
                <a:lnTo>
                  <a:pt x="913779" y="182321"/>
                </a:lnTo>
                <a:lnTo>
                  <a:pt x="925154" y="177953"/>
                </a:lnTo>
                <a:lnTo>
                  <a:pt x="934620" y="170871"/>
                </a:lnTo>
                <a:lnTo>
                  <a:pt x="941426" y="161848"/>
                </a:lnTo>
                <a:lnTo>
                  <a:pt x="908144" y="161848"/>
                </a:lnTo>
                <a:lnTo>
                  <a:pt x="893027" y="158757"/>
                </a:lnTo>
                <a:lnTo>
                  <a:pt x="881901" y="150099"/>
                </a:lnTo>
                <a:lnTo>
                  <a:pt x="875031" y="136793"/>
                </a:lnTo>
                <a:lnTo>
                  <a:pt x="872699" y="119883"/>
                </a:lnTo>
                <a:lnTo>
                  <a:pt x="872682" y="119514"/>
                </a:lnTo>
                <a:lnTo>
                  <a:pt x="875031" y="102462"/>
                </a:lnTo>
                <a:lnTo>
                  <a:pt x="881901" y="89114"/>
                </a:lnTo>
                <a:lnTo>
                  <a:pt x="893027" y="80414"/>
                </a:lnTo>
                <a:lnTo>
                  <a:pt x="908144" y="77304"/>
                </a:lnTo>
                <a:lnTo>
                  <a:pt x="941024" y="77304"/>
                </a:lnTo>
                <a:lnTo>
                  <a:pt x="935111" y="68806"/>
                </a:lnTo>
                <a:lnTo>
                  <a:pt x="925799" y="61198"/>
                </a:lnTo>
                <a:lnTo>
                  <a:pt x="914439" y="56397"/>
                </a:lnTo>
                <a:lnTo>
                  <a:pt x="901273" y="54726"/>
                </a:lnTo>
                <a:close/>
              </a:path>
              <a:path extrusionOk="0" h="237490" w="970280">
                <a:moveTo>
                  <a:pt x="941024" y="77304"/>
                </a:moveTo>
                <a:lnTo>
                  <a:pt x="908144" y="77304"/>
                </a:lnTo>
                <a:lnTo>
                  <a:pt x="923274" y="80414"/>
                </a:lnTo>
                <a:lnTo>
                  <a:pt x="934664" y="89114"/>
                </a:lnTo>
                <a:lnTo>
                  <a:pt x="941845" y="102462"/>
                </a:lnTo>
                <a:lnTo>
                  <a:pt x="944343" y="119514"/>
                </a:lnTo>
                <a:lnTo>
                  <a:pt x="944325" y="119883"/>
                </a:lnTo>
                <a:lnTo>
                  <a:pt x="941862" y="136845"/>
                </a:lnTo>
                <a:lnTo>
                  <a:pt x="934710" y="150145"/>
                </a:lnTo>
                <a:lnTo>
                  <a:pt x="923325" y="158774"/>
                </a:lnTo>
                <a:lnTo>
                  <a:pt x="908144" y="161848"/>
                </a:lnTo>
                <a:lnTo>
                  <a:pt x="941426" y="161848"/>
                </a:lnTo>
                <a:lnTo>
                  <a:pt x="941888" y="161234"/>
                </a:lnTo>
                <a:lnTo>
                  <a:pt x="970233" y="161234"/>
                </a:lnTo>
                <a:lnTo>
                  <a:pt x="970233" y="78899"/>
                </a:lnTo>
                <a:lnTo>
                  <a:pt x="942133" y="78899"/>
                </a:lnTo>
                <a:lnTo>
                  <a:pt x="941024" y="77304"/>
                </a:lnTo>
                <a:close/>
              </a:path>
              <a:path extrusionOk="0" h="237490" w="970280">
                <a:moveTo>
                  <a:pt x="970233" y="57057"/>
                </a:moveTo>
                <a:lnTo>
                  <a:pt x="943729" y="57057"/>
                </a:lnTo>
                <a:lnTo>
                  <a:pt x="943729" y="78899"/>
                </a:lnTo>
                <a:lnTo>
                  <a:pt x="970233" y="78899"/>
                </a:lnTo>
                <a:lnTo>
                  <a:pt x="970233" y="5705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83" name="Google Shape;383;p26"/>
          <p:cNvSpPr/>
          <p:nvPr/>
        </p:nvSpPr>
        <p:spPr>
          <a:xfrm>
            <a:off x="686333" y="729602"/>
            <a:ext cx="298450" cy="186055"/>
          </a:xfrm>
          <a:custGeom>
            <a:rect b="b" l="l" r="r" t="t"/>
            <a:pathLst>
              <a:path extrusionOk="0" h="186055" w="298450">
                <a:moveTo>
                  <a:pt x="65402" y="0"/>
                </a:moveTo>
                <a:lnTo>
                  <a:pt x="37944" y="6451"/>
                </a:lnTo>
                <a:lnTo>
                  <a:pt x="17378" y="24924"/>
                </a:lnTo>
                <a:lnTo>
                  <a:pt x="4473" y="54096"/>
                </a:lnTo>
                <a:lnTo>
                  <a:pt x="0" y="92642"/>
                </a:lnTo>
                <a:lnTo>
                  <a:pt x="0" y="92888"/>
                </a:lnTo>
                <a:lnTo>
                  <a:pt x="4473" y="131454"/>
                </a:lnTo>
                <a:lnTo>
                  <a:pt x="17378" y="160667"/>
                </a:lnTo>
                <a:lnTo>
                  <a:pt x="37944" y="179183"/>
                </a:lnTo>
                <a:lnTo>
                  <a:pt x="65402" y="185653"/>
                </a:lnTo>
                <a:lnTo>
                  <a:pt x="92807" y="179183"/>
                </a:lnTo>
                <a:lnTo>
                  <a:pt x="110977" y="162830"/>
                </a:lnTo>
                <a:lnTo>
                  <a:pt x="65402" y="162830"/>
                </a:lnTo>
                <a:lnTo>
                  <a:pt x="49473" y="157993"/>
                </a:lnTo>
                <a:lnTo>
                  <a:pt x="37640" y="144102"/>
                </a:lnTo>
                <a:lnTo>
                  <a:pt x="30269" y="122090"/>
                </a:lnTo>
                <a:lnTo>
                  <a:pt x="27731" y="92888"/>
                </a:lnTo>
                <a:lnTo>
                  <a:pt x="27731" y="92642"/>
                </a:lnTo>
                <a:lnTo>
                  <a:pt x="30269" y="63479"/>
                </a:lnTo>
                <a:lnTo>
                  <a:pt x="37640" y="41551"/>
                </a:lnTo>
                <a:lnTo>
                  <a:pt x="49473" y="27745"/>
                </a:lnTo>
                <a:lnTo>
                  <a:pt x="65402" y="22946"/>
                </a:lnTo>
                <a:lnTo>
                  <a:pt x="111176" y="22946"/>
                </a:lnTo>
                <a:lnTo>
                  <a:pt x="92807" y="6451"/>
                </a:lnTo>
                <a:lnTo>
                  <a:pt x="65402" y="0"/>
                </a:lnTo>
                <a:close/>
              </a:path>
              <a:path extrusionOk="0" h="186055" w="298450">
                <a:moveTo>
                  <a:pt x="111176" y="22946"/>
                </a:moveTo>
                <a:lnTo>
                  <a:pt x="65402" y="22946"/>
                </a:lnTo>
                <a:lnTo>
                  <a:pt x="81279" y="27745"/>
                </a:lnTo>
                <a:lnTo>
                  <a:pt x="93118" y="41551"/>
                </a:lnTo>
                <a:lnTo>
                  <a:pt x="100516" y="63479"/>
                </a:lnTo>
                <a:lnTo>
                  <a:pt x="103072" y="92642"/>
                </a:lnTo>
                <a:lnTo>
                  <a:pt x="103072" y="92888"/>
                </a:lnTo>
                <a:lnTo>
                  <a:pt x="100516" y="122090"/>
                </a:lnTo>
                <a:lnTo>
                  <a:pt x="93118" y="144102"/>
                </a:lnTo>
                <a:lnTo>
                  <a:pt x="81279" y="157993"/>
                </a:lnTo>
                <a:lnTo>
                  <a:pt x="65402" y="162830"/>
                </a:lnTo>
                <a:lnTo>
                  <a:pt x="110977" y="162830"/>
                </a:lnTo>
                <a:lnTo>
                  <a:pt x="113380" y="160667"/>
                </a:lnTo>
                <a:lnTo>
                  <a:pt x="126314" y="131454"/>
                </a:lnTo>
                <a:lnTo>
                  <a:pt x="130804" y="92888"/>
                </a:lnTo>
                <a:lnTo>
                  <a:pt x="130804" y="92642"/>
                </a:lnTo>
                <a:lnTo>
                  <a:pt x="126314" y="54096"/>
                </a:lnTo>
                <a:lnTo>
                  <a:pt x="113380" y="24924"/>
                </a:lnTo>
                <a:lnTo>
                  <a:pt x="111176" y="22946"/>
                </a:lnTo>
                <a:close/>
              </a:path>
              <a:path extrusionOk="0" h="186055" w="298450">
                <a:moveTo>
                  <a:pt x="273878" y="146142"/>
                </a:moveTo>
                <a:lnTo>
                  <a:pt x="247374" y="146142"/>
                </a:lnTo>
                <a:lnTo>
                  <a:pt x="247374" y="181359"/>
                </a:lnTo>
                <a:lnTo>
                  <a:pt x="273878" y="181359"/>
                </a:lnTo>
                <a:lnTo>
                  <a:pt x="273878" y="146142"/>
                </a:lnTo>
                <a:close/>
              </a:path>
              <a:path extrusionOk="0" h="186055" w="298450">
                <a:moveTo>
                  <a:pt x="273878" y="4295"/>
                </a:moveTo>
                <a:lnTo>
                  <a:pt x="234735" y="4295"/>
                </a:lnTo>
                <a:lnTo>
                  <a:pt x="216189" y="32668"/>
                </a:lnTo>
                <a:lnTo>
                  <a:pt x="197448" y="62319"/>
                </a:lnTo>
                <a:lnTo>
                  <a:pt x="178914" y="92591"/>
                </a:lnTo>
                <a:lnTo>
                  <a:pt x="160990" y="122828"/>
                </a:lnTo>
                <a:lnTo>
                  <a:pt x="160990" y="146142"/>
                </a:lnTo>
                <a:lnTo>
                  <a:pt x="298298" y="146142"/>
                </a:lnTo>
                <a:lnTo>
                  <a:pt x="298298" y="123319"/>
                </a:lnTo>
                <a:lnTo>
                  <a:pt x="187371" y="123319"/>
                </a:lnTo>
                <a:lnTo>
                  <a:pt x="187371" y="121601"/>
                </a:lnTo>
                <a:lnTo>
                  <a:pt x="201542" y="97819"/>
                </a:lnTo>
                <a:lnTo>
                  <a:pt x="216437" y="73623"/>
                </a:lnTo>
                <a:lnTo>
                  <a:pt x="231494" y="49887"/>
                </a:lnTo>
                <a:lnTo>
                  <a:pt x="246147" y="27486"/>
                </a:lnTo>
                <a:lnTo>
                  <a:pt x="273878" y="27486"/>
                </a:lnTo>
                <a:lnTo>
                  <a:pt x="273878" y="4295"/>
                </a:lnTo>
                <a:close/>
              </a:path>
              <a:path extrusionOk="0" h="186055" w="298450">
                <a:moveTo>
                  <a:pt x="273878" y="27486"/>
                </a:moveTo>
                <a:lnTo>
                  <a:pt x="247742" y="27486"/>
                </a:lnTo>
                <a:lnTo>
                  <a:pt x="247742" y="123319"/>
                </a:lnTo>
                <a:lnTo>
                  <a:pt x="298298" y="123319"/>
                </a:lnTo>
                <a:lnTo>
                  <a:pt x="298298" y="122828"/>
                </a:lnTo>
                <a:lnTo>
                  <a:pt x="273878" y="122828"/>
                </a:lnTo>
                <a:lnTo>
                  <a:pt x="273878" y="27486"/>
                </a:lnTo>
                <a:close/>
              </a:path>
            </a:pathLst>
          </a:custGeom>
          <a:solidFill>
            <a:srgbClr val="D59C0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84" name="Google Shape;384;p26"/>
          <p:cNvSpPr/>
          <p:nvPr/>
        </p:nvSpPr>
        <p:spPr>
          <a:xfrm>
            <a:off x="1162268" y="743432"/>
            <a:ext cx="10795" cy="157480"/>
          </a:xfrm>
          <a:custGeom>
            <a:rect b="b" l="l" r="r" t="t"/>
            <a:pathLst>
              <a:path extrusionOk="0" h="157480" w="10794">
                <a:moveTo>
                  <a:pt x="10470" y="5235"/>
                </a:moveTo>
                <a:lnTo>
                  <a:pt x="10470" y="2343"/>
                </a:lnTo>
                <a:lnTo>
                  <a:pt x="8126" y="0"/>
                </a:lnTo>
                <a:lnTo>
                  <a:pt x="2344" y="0"/>
                </a:lnTo>
                <a:lnTo>
                  <a:pt x="0" y="2343"/>
                </a:lnTo>
                <a:lnTo>
                  <a:pt x="0" y="5235"/>
                </a:lnTo>
                <a:lnTo>
                  <a:pt x="10470" y="5235"/>
                </a:lnTo>
                <a:close/>
              </a:path>
              <a:path extrusionOk="0" h="157480" w="10794">
                <a:moveTo>
                  <a:pt x="10470" y="151827"/>
                </a:moveTo>
                <a:lnTo>
                  <a:pt x="10470" y="5235"/>
                </a:lnTo>
                <a:lnTo>
                  <a:pt x="0" y="5235"/>
                </a:lnTo>
                <a:lnTo>
                  <a:pt x="0" y="151827"/>
                </a:lnTo>
                <a:lnTo>
                  <a:pt x="10470" y="151827"/>
                </a:lnTo>
                <a:close/>
              </a:path>
              <a:path extrusionOk="0" h="157480" w="10794">
                <a:moveTo>
                  <a:pt x="10470" y="154718"/>
                </a:moveTo>
                <a:lnTo>
                  <a:pt x="10470" y="151827"/>
                </a:lnTo>
                <a:lnTo>
                  <a:pt x="0" y="151827"/>
                </a:lnTo>
                <a:lnTo>
                  <a:pt x="0" y="154718"/>
                </a:lnTo>
                <a:lnTo>
                  <a:pt x="2344" y="157063"/>
                </a:lnTo>
                <a:lnTo>
                  <a:pt x="8126" y="157063"/>
                </a:lnTo>
                <a:lnTo>
                  <a:pt x="10470" y="154718"/>
                </a:lnTo>
                <a:close/>
              </a:path>
            </a:pathLst>
          </a:custGeom>
          <a:solidFill>
            <a:srgbClr val="000000">
              <a:alpha val="46666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85" name="Google Shape;38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0287" y="2269873"/>
            <a:ext cx="11926433" cy="59415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26"/>
          <p:cNvSpPr/>
          <p:nvPr/>
        </p:nvSpPr>
        <p:spPr>
          <a:xfrm>
            <a:off x="2751644" y="8398458"/>
            <a:ext cx="1304290" cy="348615"/>
          </a:xfrm>
          <a:custGeom>
            <a:rect b="b" l="l" r="r" t="t"/>
            <a:pathLst>
              <a:path extrusionOk="0" h="348615" w="1304289">
                <a:moveTo>
                  <a:pt x="165869" y="12515"/>
                </a:moveTo>
                <a:lnTo>
                  <a:pt x="0" y="12515"/>
                </a:lnTo>
                <a:lnTo>
                  <a:pt x="0" y="271432"/>
                </a:lnTo>
                <a:lnTo>
                  <a:pt x="46909" y="271432"/>
                </a:lnTo>
                <a:lnTo>
                  <a:pt x="46909" y="161444"/>
                </a:lnTo>
                <a:lnTo>
                  <a:pt x="154497" y="161444"/>
                </a:lnTo>
                <a:lnTo>
                  <a:pt x="154497" y="122126"/>
                </a:lnTo>
                <a:lnTo>
                  <a:pt x="46909" y="122126"/>
                </a:lnTo>
                <a:lnTo>
                  <a:pt x="46909" y="51834"/>
                </a:lnTo>
                <a:lnTo>
                  <a:pt x="165869" y="51834"/>
                </a:lnTo>
                <a:lnTo>
                  <a:pt x="165869" y="12515"/>
                </a:lnTo>
                <a:close/>
              </a:path>
              <a:path extrusionOk="0" h="348615" w="1304289">
                <a:moveTo>
                  <a:pt x="252348" y="77245"/>
                </a:moveTo>
                <a:lnTo>
                  <a:pt x="206580" y="77245"/>
                </a:lnTo>
                <a:lnTo>
                  <a:pt x="206580" y="271432"/>
                </a:lnTo>
                <a:lnTo>
                  <a:pt x="252348" y="271432"/>
                </a:lnTo>
                <a:lnTo>
                  <a:pt x="252348" y="77245"/>
                </a:lnTo>
                <a:close/>
              </a:path>
              <a:path extrusionOk="0" h="348615" w="1304289">
                <a:moveTo>
                  <a:pt x="236924" y="0"/>
                </a:moveTo>
                <a:lnTo>
                  <a:pt x="222338" y="0"/>
                </a:lnTo>
                <a:lnTo>
                  <a:pt x="216108" y="2444"/>
                </a:lnTo>
                <a:lnTo>
                  <a:pt x="210883" y="7332"/>
                </a:lnTo>
                <a:lnTo>
                  <a:pt x="205658" y="12136"/>
                </a:lnTo>
                <a:lnTo>
                  <a:pt x="203040" y="17994"/>
                </a:lnTo>
                <a:lnTo>
                  <a:pt x="203040" y="31733"/>
                </a:lnTo>
                <a:lnTo>
                  <a:pt x="205658" y="37590"/>
                </a:lnTo>
                <a:lnTo>
                  <a:pt x="210883" y="42478"/>
                </a:lnTo>
                <a:lnTo>
                  <a:pt x="216108" y="47283"/>
                </a:lnTo>
                <a:lnTo>
                  <a:pt x="222338" y="49685"/>
                </a:lnTo>
                <a:lnTo>
                  <a:pt x="236924" y="49685"/>
                </a:lnTo>
                <a:lnTo>
                  <a:pt x="243165" y="47283"/>
                </a:lnTo>
                <a:lnTo>
                  <a:pt x="253531" y="37590"/>
                </a:lnTo>
                <a:lnTo>
                  <a:pt x="256138" y="31733"/>
                </a:lnTo>
                <a:lnTo>
                  <a:pt x="256138" y="17994"/>
                </a:lnTo>
                <a:lnTo>
                  <a:pt x="253531" y="12136"/>
                </a:lnTo>
                <a:lnTo>
                  <a:pt x="248306" y="7332"/>
                </a:lnTo>
                <a:lnTo>
                  <a:pt x="243165" y="2444"/>
                </a:lnTo>
                <a:lnTo>
                  <a:pt x="236924" y="0"/>
                </a:lnTo>
                <a:close/>
              </a:path>
              <a:path extrusionOk="0" h="348615" w="1304289">
                <a:moveTo>
                  <a:pt x="339361" y="289258"/>
                </a:moveTo>
                <a:lnTo>
                  <a:pt x="298147" y="299246"/>
                </a:lnTo>
                <a:lnTo>
                  <a:pt x="300641" y="305859"/>
                </a:lnTo>
                <a:lnTo>
                  <a:pt x="303958" y="312172"/>
                </a:lnTo>
                <a:lnTo>
                  <a:pt x="333092" y="338026"/>
                </a:lnTo>
                <a:lnTo>
                  <a:pt x="371968" y="347879"/>
                </a:lnTo>
                <a:lnTo>
                  <a:pt x="383862" y="348298"/>
                </a:lnTo>
                <a:lnTo>
                  <a:pt x="396598" y="347792"/>
                </a:lnTo>
                <a:lnTo>
                  <a:pt x="440393" y="335648"/>
                </a:lnTo>
                <a:lnTo>
                  <a:pt x="464413" y="313658"/>
                </a:lnTo>
                <a:lnTo>
                  <a:pt x="375433" y="313658"/>
                </a:lnTo>
                <a:lnTo>
                  <a:pt x="367800" y="312394"/>
                </a:lnTo>
                <a:lnTo>
                  <a:pt x="355748" y="307421"/>
                </a:lnTo>
                <a:lnTo>
                  <a:pt x="350994" y="304302"/>
                </a:lnTo>
                <a:lnTo>
                  <a:pt x="347444" y="300510"/>
                </a:lnTo>
                <a:lnTo>
                  <a:pt x="343905" y="296801"/>
                </a:lnTo>
                <a:lnTo>
                  <a:pt x="341214" y="293051"/>
                </a:lnTo>
                <a:lnTo>
                  <a:pt x="339361" y="289258"/>
                </a:lnTo>
                <a:close/>
              </a:path>
              <a:path extrusionOk="0" h="348615" w="1304289">
                <a:moveTo>
                  <a:pt x="475011" y="236539"/>
                </a:moveTo>
                <a:lnTo>
                  <a:pt x="429620" y="236539"/>
                </a:lnTo>
                <a:lnTo>
                  <a:pt x="429519" y="274593"/>
                </a:lnTo>
                <a:lnTo>
                  <a:pt x="428823" y="283316"/>
                </a:lnTo>
                <a:lnTo>
                  <a:pt x="402413" y="311287"/>
                </a:lnTo>
                <a:lnTo>
                  <a:pt x="384616" y="313658"/>
                </a:lnTo>
                <a:lnTo>
                  <a:pt x="464413" y="313658"/>
                </a:lnTo>
                <a:lnTo>
                  <a:pt x="468328" y="307115"/>
                </a:lnTo>
                <a:lnTo>
                  <a:pt x="472041" y="297349"/>
                </a:lnTo>
                <a:lnTo>
                  <a:pt x="474269" y="286508"/>
                </a:lnTo>
                <a:lnTo>
                  <a:pt x="475011" y="274593"/>
                </a:lnTo>
                <a:lnTo>
                  <a:pt x="475011" y="236539"/>
                </a:lnTo>
                <a:close/>
              </a:path>
              <a:path extrusionOk="0" h="348615" w="1304289">
                <a:moveTo>
                  <a:pt x="371601" y="74717"/>
                </a:moveTo>
                <a:lnTo>
                  <a:pt x="331016" y="86221"/>
                </a:lnTo>
                <a:lnTo>
                  <a:pt x="302064" y="119724"/>
                </a:lnTo>
                <a:lnTo>
                  <a:pt x="292110" y="158338"/>
                </a:lnTo>
                <a:lnTo>
                  <a:pt x="291446" y="173706"/>
                </a:lnTo>
                <a:lnTo>
                  <a:pt x="292110" y="188909"/>
                </a:lnTo>
                <a:lnTo>
                  <a:pt x="302064" y="226552"/>
                </a:lnTo>
                <a:lnTo>
                  <a:pt x="330890" y="258158"/>
                </a:lnTo>
                <a:lnTo>
                  <a:pt x="371475" y="268651"/>
                </a:lnTo>
                <a:lnTo>
                  <a:pt x="379460" y="268335"/>
                </a:lnTo>
                <a:lnTo>
                  <a:pt x="416982" y="251078"/>
                </a:lnTo>
                <a:lnTo>
                  <a:pt x="421536" y="246105"/>
                </a:lnTo>
                <a:lnTo>
                  <a:pt x="424992" y="241259"/>
                </a:lnTo>
                <a:lnTo>
                  <a:pt x="427348" y="236539"/>
                </a:lnTo>
                <a:lnTo>
                  <a:pt x="475011" y="236539"/>
                </a:lnTo>
                <a:lnTo>
                  <a:pt x="475011" y="232746"/>
                </a:lnTo>
                <a:lnTo>
                  <a:pt x="384239" y="232746"/>
                </a:lnTo>
                <a:lnTo>
                  <a:pt x="377008" y="232288"/>
                </a:lnTo>
                <a:lnTo>
                  <a:pt x="343277" y="204680"/>
                </a:lnTo>
                <a:lnTo>
                  <a:pt x="338094" y="173454"/>
                </a:lnTo>
                <a:lnTo>
                  <a:pt x="338418" y="164904"/>
                </a:lnTo>
                <a:lnTo>
                  <a:pt x="353896" y="124583"/>
                </a:lnTo>
                <a:lnTo>
                  <a:pt x="384239" y="112264"/>
                </a:lnTo>
                <a:lnTo>
                  <a:pt x="475011" y="112264"/>
                </a:lnTo>
                <a:lnTo>
                  <a:pt x="475011" y="109356"/>
                </a:lnTo>
                <a:lnTo>
                  <a:pt x="427348" y="109356"/>
                </a:lnTo>
                <a:lnTo>
                  <a:pt x="425076" y="104637"/>
                </a:lnTo>
                <a:lnTo>
                  <a:pt x="421746" y="99622"/>
                </a:lnTo>
                <a:lnTo>
                  <a:pt x="417359" y="94312"/>
                </a:lnTo>
                <a:lnTo>
                  <a:pt x="412982" y="88918"/>
                </a:lnTo>
                <a:lnTo>
                  <a:pt x="407076" y="84325"/>
                </a:lnTo>
                <a:lnTo>
                  <a:pt x="399663" y="80532"/>
                </a:lnTo>
                <a:lnTo>
                  <a:pt x="393785" y="77988"/>
                </a:lnTo>
                <a:lnTo>
                  <a:pt x="387147" y="76170"/>
                </a:lnTo>
                <a:lnTo>
                  <a:pt x="379752" y="75080"/>
                </a:lnTo>
                <a:lnTo>
                  <a:pt x="371601" y="74717"/>
                </a:lnTo>
                <a:close/>
              </a:path>
              <a:path extrusionOk="0" h="348615" w="1304289">
                <a:moveTo>
                  <a:pt x="475011" y="112264"/>
                </a:moveTo>
                <a:lnTo>
                  <a:pt x="384239" y="112264"/>
                </a:lnTo>
                <a:lnTo>
                  <a:pt x="391416" y="112762"/>
                </a:lnTo>
                <a:lnTo>
                  <a:pt x="397864" y="114192"/>
                </a:lnTo>
                <a:lnTo>
                  <a:pt x="426896" y="148516"/>
                </a:lnTo>
                <a:lnTo>
                  <a:pt x="429882" y="173454"/>
                </a:lnTo>
                <a:lnTo>
                  <a:pt x="429550" y="182414"/>
                </a:lnTo>
                <a:lnTo>
                  <a:pt x="413825" y="221740"/>
                </a:lnTo>
                <a:lnTo>
                  <a:pt x="384239" y="232746"/>
                </a:lnTo>
                <a:lnTo>
                  <a:pt x="475011" y="232746"/>
                </a:lnTo>
                <a:lnTo>
                  <a:pt x="475011" y="112264"/>
                </a:lnTo>
                <a:close/>
              </a:path>
              <a:path extrusionOk="0" h="348615" w="1304289">
                <a:moveTo>
                  <a:pt x="475011" y="77245"/>
                </a:moveTo>
                <a:lnTo>
                  <a:pt x="429882" y="77245"/>
                </a:lnTo>
                <a:lnTo>
                  <a:pt x="429882" y="109356"/>
                </a:lnTo>
                <a:lnTo>
                  <a:pt x="475011" y="109356"/>
                </a:lnTo>
                <a:lnTo>
                  <a:pt x="475011" y="77245"/>
                </a:lnTo>
                <a:close/>
              </a:path>
              <a:path extrusionOk="0" h="348615" w="1304289">
                <a:moveTo>
                  <a:pt x="715025" y="58155"/>
                </a:moveTo>
                <a:lnTo>
                  <a:pt x="668126" y="58155"/>
                </a:lnTo>
                <a:lnTo>
                  <a:pt x="668126" y="271432"/>
                </a:lnTo>
                <a:lnTo>
                  <a:pt x="715025" y="271432"/>
                </a:lnTo>
                <a:lnTo>
                  <a:pt x="715025" y="58155"/>
                </a:lnTo>
                <a:close/>
              </a:path>
              <a:path extrusionOk="0" h="348615" w="1304289">
                <a:moveTo>
                  <a:pt x="715025" y="12515"/>
                </a:moveTo>
                <a:lnTo>
                  <a:pt x="670398" y="12515"/>
                </a:lnTo>
                <a:lnTo>
                  <a:pt x="606054" y="53856"/>
                </a:lnTo>
                <a:lnTo>
                  <a:pt x="606054" y="96841"/>
                </a:lnTo>
                <a:lnTo>
                  <a:pt x="666607" y="58155"/>
                </a:lnTo>
                <a:lnTo>
                  <a:pt x="715025" y="58155"/>
                </a:lnTo>
                <a:lnTo>
                  <a:pt x="715025" y="12515"/>
                </a:lnTo>
                <a:close/>
              </a:path>
              <a:path extrusionOk="0" h="348615" w="1304289">
                <a:moveTo>
                  <a:pt x="826278" y="201014"/>
                </a:moveTo>
                <a:lnTo>
                  <a:pt x="778740" y="201014"/>
                </a:lnTo>
                <a:lnTo>
                  <a:pt x="779842" y="211626"/>
                </a:lnTo>
                <a:lnTo>
                  <a:pt x="798451" y="247459"/>
                </a:lnTo>
                <a:lnTo>
                  <a:pt x="836144" y="269710"/>
                </a:lnTo>
                <a:lnTo>
                  <a:pt x="873690" y="274972"/>
                </a:lnTo>
                <a:lnTo>
                  <a:pt x="887202" y="274364"/>
                </a:lnTo>
                <a:lnTo>
                  <a:pt x="933220" y="259912"/>
                </a:lnTo>
                <a:lnTo>
                  <a:pt x="958578" y="235654"/>
                </a:lnTo>
                <a:lnTo>
                  <a:pt x="864884" y="235654"/>
                </a:lnTo>
                <a:lnTo>
                  <a:pt x="857041" y="234221"/>
                </a:lnTo>
                <a:lnTo>
                  <a:pt x="826697" y="208010"/>
                </a:lnTo>
                <a:lnTo>
                  <a:pt x="826278" y="201014"/>
                </a:lnTo>
                <a:close/>
              </a:path>
              <a:path extrusionOk="0" h="348615" w="1304289">
                <a:moveTo>
                  <a:pt x="950482" y="47029"/>
                </a:moveTo>
                <a:lnTo>
                  <a:pt x="882287" y="47029"/>
                </a:lnTo>
                <a:lnTo>
                  <a:pt x="889323" y="48547"/>
                </a:lnTo>
                <a:lnTo>
                  <a:pt x="901375" y="54615"/>
                </a:lnTo>
                <a:lnTo>
                  <a:pt x="906056" y="58871"/>
                </a:lnTo>
                <a:lnTo>
                  <a:pt x="909344" y="64349"/>
                </a:lnTo>
                <a:lnTo>
                  <a:pt x="912715" y="69744"/>
                </a:lnTo>
                <a:lnTo>
                  <a:pt x="914359" y="76107"/>
                </a:lnTo>
                <a:lnTo>
                  <a:pt x="914299" y="91152"/>
                </a:lnTo>
                <a:lnTo>
                  <a:pt x="912464" y="97557"/>
                </a:lnTo>
                <a:lnTo>
                  <a:pt x="877899" y="121114"/>
                </a:lnTo>
                <a:lnTo>
                  <a:pt x="846005" y="121114"/>
                </a:lnTo>
                <a:lnTo>
                  <a:pt x="846005" y="157271"/>
                </a:lnTo>
                <a:lnTo>
                  <a:pt x="868884" y="157271"/>
                </a:lnTo>
                <a:lnTo>
                  <a:pt x="876804" y="157587"/>
                </a:lnTo>
                <a:lnTo>
                  <a:pt x="919029" y="182345"/>
                </a:lnTo>
                <a:lnTo>
                  <a:pt x="921060" y="189257"/>
                </a:lnTo>
                <a:lnTo>
                  <a:pt x="921060" y="204680"/>
                </a:lnTo>
                <a:lnTo>
                  <a:pt x="891051" y="234053"/>
                </a:lnTo>
                <a:lnTo>
                  <a:pt x="882831" y="235654"/>
                </a:lnTo>
                <a:lnTo>
                  <a:pt x="958578" y="235654"/>
                </a:lnTo>
                <a:lnTo>
                  <a:pt x="962298" y="229554"/>
                </a:lnTo>
                <a:lnTo>
                  <a:pt x="966169" y="220104"/>
                </a:lnTo>
                <a:lnTo>
                  <a:pt x="968493" y="210085"/>
                </a:lnTo>
                <a:lnTo>
                  <a:pt x="969268" y="199497"/>
                </a:lnTo>
                <a:lnTo>
                  <a:pt x="968407" y="187858"/>
                </a:lnTo>
                <a:lnTo>
                  <a:pt x="946660" y="151488"/>
                </a:lnTo>
                <a:lnTo>
                  <a:pt x="912883" y="138687"/>
                </a:lnTo>
                <a:lnTo>
                  <a:pt x="912883" y="136664"/>
                </a:lnTo>
                <a:lnTo>
                  <a:pt x="946766" y="117322"/>
                </a:lnTo>
                <a:lnTo>
                  <a:pt x="959656" y="80659"/>
                </a:lnTo>
                <a:lnTo>
                  <a:pt x="959000" y="71011"/>
                </a:lnTo>
                <a:lnTo>
                  <a:pt x="957033" y="61790"/>
                </a:lnTo>
                <a:lnTo>
                  <a:pt x="953754" y="52995"/>
                </a:lnTo>
                <a:lnTo>
                  <a:pt x="950482" y="47029"/>
                </a:lnTo>
                <a:close/>
              </a:path>
              <a:path extrusionOk="0" h="348615" w="1304289">
                <a:moveTo>
                  <a:pt x="874444" y="8976"/>
                </a:moveTo>
                <a:lnTo>
                  <a:pt x="829063" y="18331"/>
                </a:lnTo>
                <a:lnTo>
                  <a:pt x="796698" y="44122"/>
                </a:lnTo>
                <a:lnTo>
                  <a:pt x="784185" y="82302"/>
                </a:lnTo>
                <a:lnTo>
                  <a:pt x="829315" y="82302"/>
                </a:lnTo>
                <a:lnTo>
                  <a:pt x="829566" y="75054"/>
                </a:lnTo>
                <a:lnTo>
                  <a:pt x="831754" y="68816"/>
                </a:lnTo>
                <a:lnTo>
                  <a:pt x="835890" y="63591"/>
                </a:lnTo>
                <a:lnTo>
                  <a:pt x="840016" y="58281"/>
                </a:lnTo>
                <a:lnTo>
                  <a:pt x="845450" y="54194"/>
                </a:lnTo>
                <a:lnTo>
                  <a:pt x="858937" y="48462"/>
                </a:lnTo>
                <a:lnTo>
                  <a:pt x="866277" y="47029"/>
                </a:lnTo>
                <a:lnTo>
                  <a:pt x="950482" y="47029"/>
                </a:lnTo>
                <a:lnTo>
                  <a:pt x="949164" y="44627"/>
                </a:lnTo>
                <a:lnTo>
                  <a:pt x="919458" y="18711"/>
                </a:lnTo>
                <a:lnTo>
                  <a:pt x="886976" y="9585"/>
                </a:lnTo>
                <a:lnTo>
                  <a:pt x="874444" y="8976"/>
                </a:lnTo>
                <a:close/>
              </a:path>
              <a:path extrusionOk="0" h="348615" w="1304289">
                <a:moveTo>
                  <a:pt x="1041130" y="218840"/>
                </a:moveTo>
                <a:lnTo>
                  <a:pt x="1026042" y="218840"/>
                </a:lnTo>
                <a:lnTo>
                  <a:pt x="1019466" y="221537"/>
                </a:lnTo>
                <a:lnTo>
                  <a:pt x="1008513" y="232325"/>
                </a:lnTo>
                <a:lnTo>
                  <a:pt x="1005812" y="238815"/>
                </a:lnTo>
                <a:lnTo>
                  <a:pt x="1005812" y="254154"/>
                </a:lnTo>
                <a:lnTo>
                  <a:pt x="1008513" y="260728"/>
                </a:lnTo>
                <a:lnTo>
                  <a:pt x="1019466" y="271517"/>
                </a:lnTo>
                <a:lnTo>
                  <a:pt x="1026042" y="274214"/>
                </a:lnTo>
                <a:lnTo>
                  <a:pt x="1038680" y="274214"/>
                </a:lnTo>
                <a:lnTo>
                  <a:pt x="1043235" y="272991"/>
                </a:lnTo>
                <a:lnTo>
                  <a:pt x="1051580" y="268019"/>
                </a:lnTo>
                <a:lnTo>
                  <a:pt x="1054952" y="264647"/>
                </a:lnTo>
                <a:lnTo>
                  <a:pt x="1057475" y="260433"/>
                </a:lnTo>
                <a:lnTo>
                  <a:pt x="1060093" y="256219"/>
                </a:lnTo>
                <a:lnTo>
                  <a:pt x="1061444" y="251541"/>
                </a:lnTo>
                <a:lnTo>
                  <a:pt x="1061444" y="238815"/>
                </a:lnTo>
                <a:lnTo>
                  <a:pt x="1058616" y="232325"/>
                </a:lnTo>
                <a:lnTo>
                  <a:pt x="1053056" y="226931"/>
                </a:lnTo>
                <a:lnTo>
                  <a:pt x="1047580" y="221537"/>
                </a:lnTo>
                <a:lnTo>
                  <a:pt x="1041130" y="218840"/>
                </a:lnTo>
                <a:close/>
              </a:path>
              <a:path extrusionOk="0" h="348615" w="1304289">
                <a:moveTo>
                  <a:pt x="1181597" y="58155"/>
                </a:moveTo>
                <a:lnTo>
                  <a:pt x="1134687" y="58155"/>
                </a:lnTo>
                <a:lnTo>
                  <a:pt x="1134687" y="271432"/>
                </a:lnTo>
                <a:lnTo>
                  <a:pt x="1181597" y="271432"/>
                </a:lnTo>
                <a:lnTo>
                  <a:pt x="1181597" y="58155"/>
                </a:lnTo>
                <a:close/>
              </a:path>
              <a:path extrusionOk="0" h="348615" w="1304289">
                <a:moveTo>
                  <a:pt x="1181597" y="12515"/>
                </a:moveTo>
                <a:lnTo>
                  <a:pt x="1136970" y="12515"/>
                </a:lnTo>
                <a:lnTo>
                  <a:pt x="1072616" y="53856"/>
                </a:lnTo>
                <a:lnTo>
                  <a:pt x="1072616" y="96841"/>
                </a:lnTo>
                <a:lnTo>
                  <a:pt x="1133180" y="58155"/>
                </a:lnTo>
                <a:lnTo>
                  <a:pt x="1181597" y="58155"/>
                </a:lnTo>
                <a:lnTo>
                  <a:pt x="1181597" y="12515"/>
                </a:lnTo>
                <a:close/>
              </a:path>
              <a:path extrusionOk="0" h="348615" w="1304289">
                <a:moveTo>
                  <a:pt x="1283447" y="184958"/>
                </a:moveTo>
                <a:lnTo>
                  <a:pt x="1268369" y="184958"/>
                </a:lnTo>
                <a:lnTo>
                  <a:pt x="1261794" y="187655"/>
                </a:lnTo>
                <a:lnTo>
                  <a:pt x="1250831" y="198443"/>
                </a:lnTo>
                <a:lnTo>
                  <a:pt x="1248140" y="204933"/>
                </a:lnTo>
                <a:lnTo>
                  <a:pt x="1248140" y="220188"/>
                </a:lnTo>
                <a:lnTo>
                  <a:pt x="1250831" y="226762"/>
                </a:lnTo>
                <a:lnTo>
                  <a:pt x="1256307" y="232241"/>
                </a:lnTo>
                <a:lnTo>
                  <a:pt x="1261794" y="237635"/>
                </a:lnTo>
                <a:lnTo>
                  <a:pt x="1268369" y="240332"/>
                </a:lnTo>
                <a:lnTo>
                  <a:pt x="1281008" y="240332"/>
                </a:lnTo>
                <a:lnTo>
                  <a:pt x="1285562" y="239110"/>
                </a:lnTo>
                <a:lnTo>
                  <a:pt x="1293897" y="234137"/>
                </a:lnTo>
                <a:lnTo>
                  <a:pt x="1297269" y="230766"/>
                </a:lnTo>
                <a:lnTo>
                  <a:pt x="1299803" y="226552"/>
                </a:lnTo>
                <a:lnTo>
                  <a:pt x="1302410" y="222338"/>
                </a:lnTo>
                <a:lnTo>
                  <a:pt x="1303761" y="217660"/>
                </a:lnTo>
                <a:lnTo>
                  <a:pt x="1303761" y="204933"/>
                </a:lnTo>
                <a:lnTo>
                  <a:pt x="1300944" y="198443"/>
                </a:lnTo>
                <a:lnTo>
                  <a:pt x="1295374" y="193049"/>
                </a:lnTo>
                <a:lnTo>
                  <a:pt x="1289897" y="187655"/>
                </a:lnTo>
                <a:lnTo>
                  <a:pt x="1283447" y="184958"/>
                </a:lnTo>
                <a:close/>
              </a:path>
              <a:path extrusionOk="0" h="348615" w="1304289">
                <a:moveTo>
                  <a:pt x="1283447" y="56511"/>
                </a:moveTo>
                <a:lnTo>
                  <a:pt x="1268369" y="56511"/>
                </a:lnTo>
                <a:lnTo>
                  <a:pt x="1261794" y="59250"/>
                </a:lnTo>
                <a:lnTo>
                  <a:pt x="1256307" y="64728"/>
                </a:lnTo>
                <a:lnTo>
                  <a:pt x="1250831" y="70123"/>
                </a:lnTo>
                <a:lnTo>
                  <a:pt x="1248140" y="76613"/>
                </a:lnTo>
                <a:lnTo>
                  <a:pt x="1248140" y="91868"/>
                </a:lnTo>
                <a:lnTo>
                  <a:pt x="1250831" y="98442"/>
                </a:lnTo>
                <a:lnTo>
                  <a:pt x="1256307" y="103920"/>
                </a:lnTo>
                <a:lnTo>
                  <a:pt x="1261794" y="109314"/>
                </a:lnTo>
                <a:lnTo>
                  <a:pt x="1268369" y="112012"/>
                </a:lnTo>
                <a:lnTo>
                  <a:pt x="1281008" y="112012"/>
                </a:lnTo>
                <a:lnTo>
                  <a:pt x="1285562" y="110747"/>
                </a:lnTo>
                <a:lnTo>
                  <a:pt x="1289688" y="108219"/>
                </a:lnTo>
                <a:lnTo>
                  <a:pt x="1293897" y="105691"/>
                </a:lnTo>
                <a:lnTo>
                  <a:pt x="1297269" y="102319"/>
                </a:lnTo>
                <a:lnTo>
                  <a:pt x="1299803" y="98104"/>
                </a:lnTo>
                <a:lnTo>
                  <a:pt x="1302410" y="93891"/>
                </a:lnTo>
                <a:lnTo>
                  <a:pt x="1303761" y="89255"/>
                </a:lnTo>
                <a:lnTo>
                  <a:pt x="1303761" y="76613"/>
                </a:lnTo>
                <a:lnTo>
                  <a:pt x="1300944" y="70123"/>
                </a:lnTo>
                <a:lnTo>
                  <a:pt x="1295374" y="64728"/>
                </a:lnTo>
                <a:lnTo>
                  <a:pt x="1289897" y="59250"/>
                </a:lnTo>
                <a:lnTo>
                  <a:pt x="1283447" y="56511"/>
                </a:lnTo>
                <a:close/>
              </a:path>
            </a:pathLst>
          </a:custGeom>
          <a:solidFill>
            <a:srgbClr val="3C3C3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87" name="Google Shape;38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3715" y="8398458"/>
            <a:ext cx="3343282" cy="348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29469" y="8869648"/>
            <a:ext cx="3692924" cy="348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53453" y="8387987"/>
            <a:ext cx="6550798" cy="7776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0" name="Google Shape;390;p26"/>
          <p:cNvGrpSpPr/>
          <p:nvPr/>
        </p:nvGrpSpPr>
        <p:grpSpPr>
          <a:xfrm>
            <a:off x="94237" y="3717164"/>
            <a:ext cx="19926094" cy="4933799"/>
            <a:chOff x="94237" y="3717164"/>
            <a:chExt cx="19926094" cy="4933799"/>
          </a:xfrm>
        </p:grpSpPr>
        <p:pic>
          <p:nvPicPr>
            <p:cNvPr id="391" name="Google Shape;391;p2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842632" y="3717164"/>
              <a:ext cx="10177699" cy="25863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" name="Google Shape;392;p2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4237" y="3717164"/>
              <a:ext cx="10177699" cy="25863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2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842632" y="6303472"/>
              <a:ext cx="10177699" cy="2347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" name="Google Shape;394;p2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4237" y="6303472"/>
              <a:ext cx="10177699" cy="2347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Google Shape;395;p2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0638419" y="3717164"/>
              <a:ext cx="8586126" cy="41569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" name="Google Shape;396;p2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83125" y="3717164"/>
              <a:ext cx="8582554" cy="415694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7"/>
          <p:cNvSpPr/>
          <p:nvPr/>
        </p:nvSpPr>
        <p:spPr>
          <a:xfrm>
            <a:off x="925176" y="5245777"/>
            <a:ext cx="1574165" cy="5321300"/>
          </a:xfrm>
          <a:custGeom>
            <a:rect b="b" l="l" r="r" t="t"/>
            <a:pathLst>
              <a:path extrusionOk="0" h="5321300" w="1574164">
                <a:moveTo>
                  <a:pt x="387380" y="3939168"/>
                </a:moveTo>
                <a:lnTo>
                  <a:pt x="389412" y="3989596"/>
                </a:lnTo>
                <a:lnTo>
                  <a:pt x="395443" y="4037473"/>
                </a:lnTo>
                <a:lnTo>
                  <a:pt x="405374" y="4082702"/>
                </a:lnTo>
                <a:lnTo>
                  <a:pt x="419108" y="4125185"/>
                </a:lnTo>
                <a:lnTo>
                  <a:pt x="436546" y="4164827"/>
                </a:lnTo>
                <a:lnTo>
                  <a:pt x="457591" y="4201529"/>
                </a:lnTo>
                <a:lnTo>
                  <a:pt x="482145" y="4235196"/>
                </a:lnTo>
                <a:lnTo>
                  <a:pt x="510108" y="4265731"/>
                </a:lnTo>
                <a:lnTo>
                  <a:pt x="541385" y="4293035"/>
                </a:lnTo>
                <a:lnTo>
                  <a:pt x="575875" y="4317014"/>
                </a:lnTo>
                <a:lnTo>
                  <a:pt x="613482" y="4337569"/>
                </a:lnTo>
                <a:lnTo>
                  <a:pt x="654108" y="4354604"/>
                </a:lnTo>
                <a:lnTo>
                  <a:pt x="697653" y="4368022"/>
                </a:lnTo>
                <a:lnTo>
                  <a:pt x="744021" y="4377727"/>
                </a:lnTo>
                <a:lnTo>
                  <a:pt x="793114" y="4383620"/>
                </a:lnTo>
                <a:lnTo>
                  <a:pt x="844832" y="4385606"/>
                </a:lnTo>
                <a:lnTo>
                  <a:pt x="846403" y="4385606"/>
                </a:lnTo>
                <a:lnTo>
                  <a:pt x="899040" y="4383657"/>
                </a:lnTo>
                <a:lnTo>
                  <a:pt x="948607" y="4377920"/>
                </a:lnTo>
                <a:lnTo>
                  <a:pt x="995413" y="4368427"/>
                </a:lnTo>
                <a:lnTo>
                  <a:pt x="1039249" y="4355268"/>
                </a:lnTo>
                <a:lnTo>
                  <a:pt x="1080035" y="4338520"/>
                </a:lnTo>
                <a:lnTo>
                  <a:pt x="1117692" y="4318259"/>
                </a:lnTo>
                <a:lnTo>
                  <a:pt x="1152140" y="4294561"/>
                </a:lnTo>
                <a:lnTo>
                  <a:pt x="1183300" y="4267501"/>
                </a:lnTo>
                <a:lnTo>
                  <a:pt x="1211092" y="4237157"/>
                </a:lnTo>
                <a:lnTo>
                  <a:pt x="1235436" y="4203605"/>
                </a:lnTo>
                <a:lnTo>
                  <a:pt x="1256254" y="4166919"/>
                </a:lnTo>
                <a:lnTo>
                  <a:pt x="1273464" y="4127177"/>
                </a:lnTo>
                <a:lnTo>
                  <a:pt x="1286989" y="4084455"/>
                </a:lnTo>
                <a:lnTo>
                  <a:pt x="1296748" y="4038829"/>
                </a:lnTo>
                <a:lnTo>
                  <a:pt x="1302662" y="3990374"/>
                </a:lnTo>
                <a:lnTo>
                  <a:pt x="1304651" y="3939168"/>
                </a:lnTo>
                <a:lnTo>
                  <a:pt x="1302662" y="3887762"/>
                </a:lnTo>
                <a:lnTo>
                  <a:pt x="1296780" y="3839284"/>
                </a:lnTo>
                <a:lnTo>
                  <a:pt x="1287056" y="3793593"/>
                </a:lnTo>
                <a:lnTo>
                  <a:pt x="1273575" y="3750833"/>
                </a:lnTo>
                <a:lnTo>
                  <a:pt x="1256412" y="3711075"/>
                </a:lnTo>
                <a:lnTo>
                  <a:pt x="1235643" y="3674394"/>
                </a:lnTo>
                <a:lnTo>
                  <a:pt x="1211345" y="3640861"/>
                </a:lnTo>
                <a:lnTo>
                  <a:pt x="1183594" y="3610549"/>
                </a:lnTo>
                <a:lnTo>
                  <a:pt x="1152466" y="3583532"/>
                </a:lnTo>
                <a:lnTo>
                  <a:pt x="1118037" y="3559880"/>
                </a:lnTo>
                <a:lnTo>
                  <a:pt x="1092856" y="3546364"/>
                </a:lnTo>
                <a:lnTo>
                  <a:pt x="1092856" y="3939168"/>
                </a:lnTo>
                <a:lnTo>
                  <a:pt x="1087386" y="3980296"/>
                </a:lnTo>
                <a:lnTo>
                  <a:pt x="1071268" y="4015777"/>
                </a:lnTo>
                <a:lnTo>
                  <a:pt x="1044944" y="4045361"/>
                </a:lnTo>
                <a:lnTo>
                  <a:pt x="1008855" y="4068803"/>
                </a:lnTo>
                <a:lnTo>
                  <a:pt x="963441" y="4085853"/>
                </a:lnTo>
                <a:lnTo>
                  <a:pt x="909143" y="4096265"/>
                </a:lnTo>
                <a:lnTo>
                  <a:pt x="846403" y="4099791"/>
                </a:lnTo>
                <a:lnTo>
                  <a:pt x="844832" y="4099791"/>
                </a:lnTo>
                <a:lnTo>
                  <a:pt x="783376" y="4096182"/>
                </a:lnTo>
                <a:lnTo>
                  <a:pt x="729674" y="4085577"/>
                </a:lnTo>
                <a:lnTo>
                  <a:pt x="684347" y="4068305"/>
                </a:lnTo>
                <a:lnTo>
                  <a:pt x="648014" y="4044698"/>
                </a:lnTo>
                <a:lnTo>
                  <a:pt x="621294" y="4015085"/>
                </a:lnTo>
                <a:lnTo>
                  <a:pt x="604808" y="3979798"/>
                </a:lnTo>
                <a:lnTo>
                  <a:pt x="599175" y="3939168"/>
                </a:lnTo>
                <a:lnTo>
                  <a:pt x="599175" y="3547867"/>
                </a:lnTo>
                <a:lnTo>
                  <a:pt x="575185" y="3560918"/>
                </a:lnTo>
                <a:lnTo>
                  <a:pt x="540732" y="3584803"/>
                </a:lnTo>
                <a:lnTo>
                  <a:pt x="509519" y="3612026"/>
                </a:lnTo>
                <a:lnTo>
                  <a:pt x="481637" y="3642496"/>
                </a:lnTo>
                <a:lnTo>
                  <a:pt x="457177" y="3676124"/>
                </a:lnTo>
                <a:lnTo>
                  <a:pt x="436230" y="3712820"/>
                </a:lnTo>
                <a:lnTo>
                  <a:pt x="418887" y="3752494"/>
                </a:lnTo>
                <a:lnTo>
                  <a:pt x="405240" y="3795055"/>
                </a:lnTo>
                <a:lnTo>
                  <a:pt x="395379" y="3840415"/>
                </a:lnTo>
                <a:lnTo>
                  <a:pt x="389395" y="3888482"/>
                </a:lnTo>
                <a:lnTo>
                  <a:pt x="387380" y="3939168"/>
                </a:lnTo>
                <a:close/>
              </a:path>
              <a:path extrusionOk="0" h="5321300" w="1574164">
                <a:moveTo>
                  <a:pt x="380292" y="4705275"/>
                </a:moveTo>
                <a:lnTo>
                  <a:pt x="380292" y="4993450"/>
                </a:lnTo>
                <a:lnTo>
                  <a:pt x="1284180" y="4993450"/>
                </a:lnTo>
                <a:lnTo>
                  <a:pt x="1284180" y="4705275"/>
                </a:lnTo>
                <a:lnTo>
                  <a:pt x="380292" y="4705275"/>
                </a:lnTo>
                <a:close/>
              </a:path>
              <a:path extrusionOk="0" h="5321300" w="1574164">
                <a:moveTo>
                  <a:pt x="599175" y="3547867"/>
                </a:moveTo>
                <a:lnTo>
                  <a:pt x="599175" y="3939168"/>
                </a:lnTo>
                <a:lnTo>
                  <a:pt x="604808" y="3898537"/>
                </a:lnTo>
                <a:lnTo>
                  <a:pt x="621294" y="3863252"/>
                </a:lnTo>
                <a:lnTo>
                  <a:pt x="648014" y="3833642"/>
                </a:lnTo>
                <a:lnTo>
                  <a:pt x="684347" y="3810036"/>
                </a:lnTo>
                <a:lnTo>
                  <a:pt x="729674" y="3792767"/>
                </a:lnTo>
                <a:lnTo>
                  <a:pt x="783376" y="3782163"/>
                </a:lnTo>
                <a:lnTo>
                  <a:pt x="844832" y="3778555"/>
                </a:lnTo>
                <a:lnTo>
                  <a:pt x="846403" y="3778555"/>
                </a:lnTo>
                <a:lnTo>
                  <a:pt x="908896" y="3782080"/>
                </a:lnTo>
                <a:lnTo>
                  <a:pt x="963097" y="3792492"/>
                </a:lnTo>
                <a:lnTo>
                  <a:pt x="1008525" y="3809542"/>
                </a:lnTo>
                <a:lnTo>
                  <a:pt x="1044697" y="3832982"/>
                </a:lnTo>
                <a:lnTo>
                  <a:pt x="1071131" y="3862565"/>
                </a:lnTo>
                <a:lnTo>
                  <a:pt x="1087345" y="3898043"/>
                </a:lnTo>
                <a:lnTo>
                  <a:pt x="1092856" y="3939168"/>
                </a:lnTo>
                <a:lnTo>
                  <a:pt x="1092856" y="3546364"/>
                </a:lnTo>
                <a:lnTo>
                  <a:pt x="1039580" y="3522968"/>
                </a:lnTo>
                <a:lnTo>
                  <a:pt x="995705" y="3509853"/>
                </a:lnTo>
                <a:lnTo>
                  <a:pt x="948832" y="3500395"/>
                </a:lnTo>
                <a:lnTo>
                  <a:pt x="898911" y="3494662"/>
                </a:lnTo>
                <a:lnTo>
                  <a:pt x="846403" y="3492741"/>
                </a:lnTo>
                <a:lnTo>
                  <a:pt x="844832" y="3492741"/>
                </a:lnTo>
                <a:lnTo>
                  <a:pt x="792855" y="3494710"/>
                </a:lnTo>
                <a:lnTo>
                  <a:pt x="743571" y="3500556"/>
                </a:lnTo>
                <a:lnTo>
                  <a:pt x="697070" y="3510190"/>
                </a:lnTo>
                <a:lnTo>
                  <a:pt x="653445" y="3523522"/>
                </a:lnTo>
                <a:lnTo>
                  <a:pt x="612786" y="3540461"/>
                </a:lnTo>
                <a:lnTo>
                  <a:pt x="599175" y="3547867"/>
                </a:lnTo>
                <a:close/>
              </a:path>
              <a:path extrusionOk="0" h="5321300" w="1574164">
                <a:moveTo>
                  <a:pt x="148016" y="4376945"/>
                </a:moveTo>
                <a:lnTo>
                  <a:pt x="148016" y="5320992"/>
                </a:lnTo>
                <a:lnTo>
                  <a:pt x="380292" y="5320992"/>
                </a:lnTo>
                <a:lnTo>
                  <a:pt x="380292" y="4376945"/>
                </a:lnTo>
                <a:lnTo>
                  <a:pt x="148016" y="4376945"/>
                </a:lnTo>
                <a:close/>
              </a:path>
              <a:path extrusionOk="0" h="5321300" w="1574164">
                <a:moveTo>
                  <a:pt x="407851" y="3040001"/>
                </a:moveTo>
                <a:lnTo>
                  <a:pt x="407851" y="3318736"/>
                </a:lnTo>
                <a:lnTo>
                  <a:pt x="1573931" y="3318736"/>
                </a:lnTo>
                <a:lnTo>
                  <a:pt x="1573931" y="3040001"/>
                </a:lnTo>
                <a:lnTo>
                  <a:pt x="1143242" y="3040001"/>
                </a:lnTo>
                <a:lnTo>
                  <a:pt x="1143242" y="2486083"/>
                </a:lnTo>
                <a:lnTo>
                  <a:pt x="1104490" y="2466077"/>
                </a:lnTo>
                <a:lnTo>
                  <a:pt x="1070019" y="2452782"/>
                </a:lnTo>
                <a:lnTo>
                  <a:pt x="1070019" y="2871514"/>
                </a:lnTo>
                <a:lnTo>
                  <a:pt x="1064946" y="2913453"/>
                </a:lnTo>
                <a:lnTo>
                  <a:pt x="1050066" y="2950490"/>
                </a:lnTo>
                <a:lnTo>
                  <a:pt x="1025890" y="2982060"/>
                </a:lnTo>
                <a:lnTo>
                  <a:pt x="992925" y="3007597"/>
                </a:lnTo>
                <a:lnTo>
                  <a:pt x="951683" y="3026537"/>
                </a:lnTo>
                <a:lnTo>
                  <a:pt x="902672" y="3038316"/>
                </a:lnTo>
                <a:lnTo>
                  <a:pt x="846403" y="3042368"/>
                </a:lnTo>
                <a:lnTo>
                  <a:pt x="844832" y="3042368"/>
                </a:lnTo>
                <a:lnTo>
                  <a:pt x="788360" y="3038399"/>
                </a:lnTo>
                <a:lnTo>
                  <a:pt x="739367" y="3026814"/>
                </a:lnTo>
                <a:lnTo>
                  <a:pt x="698294" y="3008095"/>
                </a:lnTo>
                <a:lnTo>
                  <a:pt x="665581" y="2982723"/>
                </a:lnTo>
                <a:lnTo>
                  <a:pt x="641670" y="2951182"/>
                </a:lnTo>
                <a:lnTo>
                  <a:pt x="627000" y="2913951"/>
                </a:lnTo>
                <a:lnTo>
                  <a:pt x="622012" y="2871514"/>
                </a:lnTo>
                <a:lnTo>
                  <a:pt x="622012" y="2453977"/>
                </a:lnTo>
                <a:lnTo>
                  <a:pt x="588370" y="2467239"/>
                </a:lnTo>
                <a:lnTo>
                  <a:pt x="548903" y="2487943"/>
                </a:lnTo>
                <a:lnTo>
                  <a:pt x="541700" y="2492874"/>
                </a:lnTo>
                <a:lnTo>
                  <a:pt x="541700" y="3040001"/>
                </a:lnTo>
                <a:lnTo>
                  <a:pt x="407851" y="3040001"/>
                </a:lnTo>
                <a:close/>
              </a:path>
              <a:path extrusionOk="0" h="5321300" w="1574164">
                <a:moveTo>
                  <a:pt x="1143242" y="2486083"/>
                </a:moveTo>
                <a:lnTo>
                  <a:pt x="1143242" y="3025049"/>
                </a:lnTo>
                <a:lnTo>
                  <a:pt x="1182037" y="3003763"/>
                </a:lnTo>
                <a:lnTo>
                  <a:pt x="1215845" y="2976638"/>
                </a:lnTo>
                <a:lnTo>
                  <a:pt x="1244309" y="2944101"/>
                </a:lnTo>
                <a:lnTo>
                  <a:pt x="1267070" y="2906579"/>
                </a:lnTo>
                <a:lnTo>
                  <a:pt x="1283772" y="2864497"/>
                </a:lnTo>
                <a:lnTo>
                  <a:pt x="1294055" y="2818284"/>
                </a:lnTo>
                <a:lnTo>
                  <a:pt x="1297562" y="2768365"/>
                </a:lnTo>
                <a:lnTo>
                  <a:pt x="1295048" y="2722245"/>
                </a:lnTo>
                <a:lnTo>
                  <a:pt x="1287570" y="2679088"/>
                </a:lnTo>
                <a:lnTo>
                  <a:pt x="1275226" y="2638969"/>
                </a:lnTo>
                <a:lnTo>
                  <a:pt x="1258116" y="2601959"/>
                </a:lnTo>
                <a:lnTo>
                  <a:pt x="1236336" y="2568130"/>
                </a:lnTo>
                <a:lnTo>
                  <a:pt x="1209986" y="2537555"/>
                </a:lnTo>
                <a:lnTo>
                  <a:pt x="1179163" y="2510307"/>
                </a:lnTo>
                <a:lnTo>
                  <a:pt x="1143965" y="2486456"/>
                </a:lnTo>
                <a:lnTo>
                  <a:pt x="1143242" y="2486083"/>
                </a:lnTo>
                <a:close/>
              </a:path>
              <a:path extrusionOk="0" h="5321300" w="1574164">
                <a:moveTo>
                  <a:pt x="622012" y="2453977"/>
                </a:moveTo>
                <a:lnTo>
                  <a:pt x="622012" y="2871514"/>
                </a:lnTo>
                <a:lnTo>
                  <a:pt x="627083" y="2829367"/>
                </a:lnTo>
                <a:lnTo>
                  <a:pt x="641946" y="2792344"/>
                </a:lnTo>
                <a:lnTo>
                  <a:pt x="666079" y="2760940"/>
                </a:lnTo>
                <a:lnTo>
                  <a:pt x="698958" y="2735651"/>
                </a:lnTo>
                <a:lnTo>
                  <a:pt x="740058" y="2716973"/>
                </a:lnTo>
                <a:lnTo>
                  <a:pt x="788858" y="2705403"/>
                </a:lnTo>
                <a:lnTo>
                  <a:pt x="844832" y="2701436"/>
                </a:lnTo>
                <a:lnTo>
                  <a:pt x="846403" y="2701436"/>
                </a:lnTo>
                <a:lnTo>
                  <a:pt x="902425" y="2705444"/>
                </a:lnTo>
                <a:lnTo>
                  <a:pt x="951340" y="2717110"/>
                </a:lnTo>
                <a:lnTo>
                  <a:pt x="992596" y="2735898"/>
                </a:lnTo>
                <a:lnTo>
                  <a:pt x="1025642" y="2761269"/>
                </a:lnTo>
                <a:lnTo>
                  <a:pt x="1049929" y="2792687"/>
                </a:lnTo>
                <a:lnTo>
                  <a:pt x="1064905" y="2829615"/>
                </a:lnTo>
                <a:lnTo>
                  <a:pt x="1070019" y="2871514"/>
                </a:lnTo>
                <a:lnTo>
                  <a:pt x="1070019" y="2452782"/>
                </a:lnTo>
                <a:lnTo>
                  <a:pt x="1013104" y="2436020"/>
                </a:lnTo>
                <a:lnTo>
                  <a:pt x="961388" y="2426487"/>
                </a:lnTo>
                <a:lnTo>
                  <a:pt x="905789" y="2420714"/>
                </a:lnTo>
                <a:lnTo>
                  <a:pt x="846403" y="2418774"/>
                </a:lnTo>
                <a:lnTo>
                  <a:pt x="844832" y="2418774"/>
                </a:lnTo>
                <a:lnTo>
                  <a:pt x="786041" y="2420781"/>
                </a:lnTo>
                <a:lnTo>
                  <a:pt x="730883" y="2426735"/>
                </a:lnTo>
                <a:lnTo>
                  <a:pt x="679475" y="2436531"/>
                </a:lnTo>
                <a:lnTo>
                  <a:pt x="631933" y="2450067"/>
                </a:lnTo>
                <a:lnTo>
                  <a:pt x="622012" y="2453977"/>
                </a:lnTo>
                <a:close/>
              </a:path>
              <a:path extrusionOk="0" h="5321300" w="1574164">
                <a:moveTo>
                  <a:pt x="394459" y="2768365"/>
                </a:moveTo>
                <a:lnTo>
                  <a:pt x="397739" y="2819607"/>
                </a:lnTo>
                <a:lnTo>
                  <a:pt x="407397" y="2866496"/>
                </a:lnTo>
                <a:lnTo>
                  <a:pt x="423157" y="2908729"/>
                </a:lnTo>
                <a:lnTo>
                  <a:pt x="444743" y="2946005"/>
                </a:lnTo>
                <a:lnTo>
                  <a:pt x="471879" y="2978019"/>
                </a:lnTo>
                <a:lnTo>
                  <a:pt x="504290" y="3004468"/>
                </a:lnTo>
                <a:lnTo>
                  <a:pt x="541700" y="3025049"/>
                </a:lnTo>
                <a:lnTo>
                  <a:pt x="541700" y="2492874"/>
                </a:lnTo>
                <a:lnTo>
                  <a:pt x="482718" y="2539538"/>
                </a:lnTo>
                <a:lnTo>
                  <a:pt x="456231" y="2570221"/>
                </a:lnTo>
                <a:lnTo>
                  <a:pt x="434300" y="2604024"/>
                </a:lnTo>
                <a:lnTo>
                  <a:pt x="417043" y="2640843"/>
                </a:lnTo>
                <a:lnTo>
                  <a:pt x="404573" y="2680575"/>
                </a:lnTo>
                <a:lnTo>
                  <a:pt x="397006" y="2723117"/>
                </a:lnTo>
                <a:lnTo>
                  <a:pt x="394459" y="2768365"/>
                </a:lnTo>
                <a:close/>
              </a:path>
              <a:path extrusionOk="0" h="5321300" w="1574164">
                <a:moveTo>
                  <a:pt x="0" y="2103045"/>
                </a:moveTo>
                <a:lnTo>
                  <a:pt x="7363" y="2149581"/>
                </a:lnTo>
                <a:lnTo>
                  <a:pt x="27916" y="2190185"/>
                </a:lnTo>
                <a:lnTo>
                  <a:pt x="59354" y="2222323"/>
                </a:lnTo>
                <a:lnTo>
                  <a:pt x="99370" y="2243463"/>
                </a:lnTo>
                <a:lnTo>
                  <a:pt x="145660" y="2251072"/>
                </a:lnTo>
                <a:lnTo>
                  <a:pt x="191868" y="2243463"/>
                </a:lnTo>
                <a:lnTo>
                  <a:pt x="231690" y="2222323"/>
                </a:lnTo>
                <a:lnTo>
                  <a:pt x="262895" y="2190185"/>
                </a:lnTo>
                <a:lnTo>
                  <a:pt x="283253" y="2149581"/>
                </a:lnTo>
                <a:lnTo>
                  <a:pt x="290535" y="2103045"/>
                </a:lnTo>
                <a:lnTo>
                  <a:pt x="283253" y="2056509"/>
                </a:lnTo>
                <a:lnTo>
                  <a:pt x="262895" y="2015906"/>
                </a:lnTo>
                <a:lnTo>
                  <a:pt x="231690" y="1983768"/>
                </a:lnTo>
                <a:lnTo>
                  <a:pt x="191868" y="1962628"/>
                </a:lnTo>
                <a:lnTo>
                  <a:pt x="145660" y="1955019"/>
                </a:lnTo>
                <a:lnTo>
                  <a:pt x="99370" y="1962628"/>
                </a:lnTo>
                <a:lnTo>
                  <a:pt x="59354" y="1983768"/>
                </a:lnTo>
                <a:lnTo>
                  <a:pt x="27916" y="2015906"/>
                </a:lnTo>
                <a:lnTo>
                  <a:pt x="7363" y="2056509"/>
                </a:lnTo>
                <a:lnTo>
                  <a:pt x="0" y="2103045"/>
                </a:lnTo>
                <a:close/>
              </a:path>
              <a:path extrusionOk="0" h="5321300" w="1574164">
                <a:moveTo>
                  <a:pt x="407851" y="1963678"/>
                </a:moveTo>
                <a:lnTo>
                  <a:pt x="407851" y="2243198"/>
                </a:lnTo>
                <a:lnTo>
                  <a:pt x="1284180" y="2243198"/>
                </a:lnTo>
                <a:lnTo>
                  <a:pt x="1284180" y="1963678"/>
                </a:lnTo>
                <a:lnTo>
                  <a:pt x="407851" y="1963678"/>
                </a:lnTo>
                <a:close/>
              </a:path>
              <a:path extrusionOk="0" h="5321300" w="1574164">
                <a:moveTo>
                  <a:pt x="387380" y="1345603"/>
                </a:moveTo>
                <a:lnTo>
                  <a:pt x="389248" y="1398201"/>
                </a:lnTo>
                <a:lnTo>
                  <a:pt x="394828" y="1447614"/>
                </a:lnTo>
                <a:lnTo>
                  <a:pt x="404087" y="1493815"/>
                </a:lnTo>
                <a:lnTo>
                  <a:pt x="416992" y="1536773"/>
                </a:lnTo>
                <a:lnTo>
                  <a:pt x="433509" y="1576460"/>
                </a:lnTo>
                <a:lnTo>
                  <a:pt x="453604" y="1612847"/>
                </a:lnTo>
                <a:lnTo>
                  <a:pt x="477246" y="1645906"/>
                </a:lnTo>
                <a:lnTo>
                  <a:pt x="504399" y="1675607"/>
                </a:lnTo>
                <a:lnTo>
                  <a:pt x="535031" y="1701922"/>
                </a:lnTo>
                <a:lnTo>
                  <a:pt x="569108" y="1724821"/>
                </a:lnTo>
                <a:lnTo>
                  <a:pt x="606597" y="1744277"/>
                </a:lnTo>
                <a:lnTo>
                  <a:pt x="647464" y="1760260"/>
                </a:lnTo>
                <a:lnTo>
                  <a:pt x="691676" y="1772741"/>
                </a:lnTo>
                <a:lnTo>
                  <a:pt x="739199" y="1781692"/>
                </a:lnTo>
                <a:lnTo>
                  <a:pt x="790001" y="1787084"/>
                </a:lnTo>
                <a:lnTo>
                  <a:pt x="844047" y="1788887"/>
                </a:lnTo>
                <a:lnTo>
                  <a:pt x="845618" y="1788887"/>
                </a:lnTo>
                <a:lnTo>
                  <a:pt x="899949" y="1787084"/>
                </a:lnTo>
                <a:lnTo>
                  <a:pt x="951018" y="1781692"/>
                </a:lnTo>
                <a:lnTo>
                  <a:pt x="998791" y="1772741"/>
                </a:lnTo>
                <a:lnTo>
                  <a:pt x="1043233" y="1760260"/>
                </a:lnTo>
                <a:lnTo>
                  <a:pt x="1084313" y="1744277"/>
                </a:lnTo>
                <a:lnTo>
                  <a:pt x="1121996" y="1724821"/>
                </a:lnTo>
                <a:lnTo>
                  <a:pt x="1156249" y="1701922"/>
                </a:lnTo>
                <a:lnTo>
                  <a:pt x="1187038" y="1675607"/>
                </a:lnTo>
                <a:lnTo>
                  <a:pt x="1214330" y="1645906"/>
                </a:lnTo>
                <a:lnTo>
                  <a:pt x="1238092" y="1612847"/>
                </a:lnTo>
                <a:lnTo>
                  <a:pt x="1258290" y="1576460"/>
                </a:lnTo>
                <a:lnTo>
                  <a:pt x="1274891" y="1536773"/>
                </a:lnTo>
                <a:lnTo>
                  <a:pt x="1287861" y="1493815"/>
                </a:lnTo>
                <a:lnTo>
                  <a:pt x="1297166" y="1447614"/>
                </a:lnTo>
                <a:lnTo>
                  <a:pt x="1302774" y="1398201"/>
                </a:lnTo>
                <a:lnTo>
                  <a:pt x="1304651" y="1345603"/>
                </a:lnTo>
                <a:lnTo>
                  <a:pt x="1302395" y="1292381"/>
                </a:lnTo>
                <a:lnTo>
                  <a:pt x="1295716" y="1242524"/>
                </a:lnTo>
                <a:lnTo>
                  <a:pt x="1284747" y="1196127"/>
                </a:lnTo>
                <a:lnTo>
                  <a:pt x="1269621" y="1153284"/>
                </a:lnTo>
                <a:lnTo>
                  <a:pt x="1250473" y="1114091"/>
                </a:lnTo>
                <a:lnTo>
                  <a:pt x="1227434" y="1078641"/>
                </a:lnTo>
                <a:lnTo>
                  <a:pt x="1200639" y="1047029"/>
                </a:lnTo>
                <a:lnTo>
                  <a:pt x="1170221" y="1019350"/>
                </a:lnTo>
                <a:lnTo>
                  <a:pt x="1136313" y="995699"/>
                </a:lnTo>
                <a:lnTo>
                  <a:pt x="1099049" y="976169"/>
                </a:lnTo>
                <a:lnTo>
                  <a:pt x="1092856" y="973827"/>
                </a:lnTo>
                <a:lnTo>
                  <a:pt x="1092856" y="1344032"/>
                </a:lnTo>
                <a:lnTo>
                  <a:pt x="1087838" y="1386935"/>
                </a:lnTo>
                <a:lnTo>
                  <a:pt x="1072765" y="1423201"/>
                </a:lnTo>
                <a:lnTo>
                  <a:pt x="1047609" y="1452843"/>
                </a:lnTo>
                <a:lnTo>
                  <a:pt x="1012344" y="1475874"/>
                </a:lnTo>
                <a:lnTo>
                  <a:pt x="966942" y="1492309"/>
                </a:lnTo>
                <a:lnTo>
                  <a:pt x="911375" y="1502160"/>
                </a:lnTo>
                <a:lnTo>
                  <a:pt x="845618" y="1505441"/>
                </a:lnTo>
                <a:lnTo>
                  <a:pt x="844047" y="1505441"/>
                </a:lnTo>
                <a:lnTo>
                  <a:pt x="778915" y="1502202"/>
                </a:lnTo>
                <a:lnTo>
                  <a:pt x="723879" y="1492448"/>
                </a:lnTo>
                <a:lnTo>
                  <a:pt x="678912" y="1476125"/>
                </a:lnTo>
                <a:lnTo>
                  <a:pt x="643986" y="1453177"/>
                </a:lnTo>
                <a:lnTo>
                  <a:pt x="619072" y="1423549"/>
                </a:lnTo>
                <a:lnTo>
                  <a:pt x="604145" y="1387185"/>
                </a:lnTo>
                <a:lnTo>
                  <a:pt x="599175" y="1344032"/>
                </a:lnTo>
                <a:lnTo>
                  <a:pt x="599175" y="973418"/>
                </a:lnTo>
                <a:lnTo>
                  <a:pt x="596562" y="974359"/>
                </a:lnTo>
                <a:lnTo>
                  <a:pt x="558326" y="993617"/>
                </a:lnTo>
                <a:lnTo>
                  <a:pt x="523640" y="1017058"/>
                </a:lnTo>
                <a:lnTo>
                  <a:pt x="492617" y="1044602"/>
                </a:lnTo>
                <a:lnTo>
                  <a:pt x="465368" y="1076169"/>
                </a:lnTo>
                <a:lnTo>
                  <a:pt x="442004" y="1111679"/>
                </a:lnTo>
                <a:lnTo>
                  <a:pt x="422637" y="1151054"/>
                </a:lnTo>
                <a:lnTo>
                  <a:pt x="407380" y="1194214"/>
                </a:lnTo>
                <a:lnTo>
                  <a:pt x="396344" y="1241078"/>
                </a:lnTo>
                <a:lnTo>
                  <a:pt x="389640" y="1291567"/>
                </a:lnTo>
                <a:lnTo>
                  <a:pt x="387380" y="1345603"/>
                </a:lnTo>
                <a:close/>
              </a:path>
              <a:path extrusionOk="0" h="5321300" w="1574164">
                <a:moveTo>
                  <a:pt x="966085" y="943259"/>
                </a:moveTo>
                <a:lnTo>
                  <a:pt x="966085" y="1197576"/>
                </a:lnTo>
                <a:lnTo>
                  <a:pt x="967666" y="1199157"/>
                </a:lnTo>
                <a:lnTo>
                  <a:pt x="1012732" y="1211350"/>
                </a:lnTo>
                <a:lnTo>
                  <a:pt x="1047785" y="1231896"/>
                </a:lnTo>
                <a:lnTo>
                  <a:pt x="1072824" y="1260834"/>
                </a:lnTo>
                <a:lnTo>
                  <a:pt x="1087848" y="1298200"/>
                </a:lnTo>
                <a:lnTo>
                  <a:pt x="1092856" y="1344032"/>
                </a:lnTo>
                <a:lnTo>
                  <a:pt x="1092856" y="973827"/>
                </a:lnTo>
                <a:lnTo>
                  <a:pt x="1058562" y="960856"/>
                </a:lnTo>
                <a:lnTo>
                  <a:pt x="1014985" y="949855"/>
                </a:lnTo>
                <a:lnTo>
                  <a:pt x="968452" y="943259"/>
                </a:lnTo>
                <a:lnTo>
                  <a:pt x="966085" y="943259"/>
                </a:lnTo>
                <a:close/>
              </a:path>
              <a:path extrusionOk="0" h="5321300" w="1574164">
                <a:moveTo>
                  <a:pt x="599175" y="973418"/>
                </a:moveTo>
                <a:lnTo>
                  <a:pt x="599175" y="1344032"/>
                </a:lnTo>
                <a:lnTo>
                  <a:pt x="604844" y="1297364"/>
                </a:lnTo>
                <a:lnTo>
                  <a:pt x="621473" y="1259426"/>
                </a:lnTo>
                <a:lnTo>
                  <a:pt x="648496" y="1230256"/>
                </a:lnTo>
                <a:lnTo>
                  <a:pt x="685345" y="1209892"/>
                </a:lnTo>
                <a:lnTo>
                  <a:pt x="731454" y="1198371"/>
                </a:lnTo>
                <a:lnTo>
                  <a:pt x="733024" y="1197576"/>
                </a:lnTo>
                <a:lnTo>
                  <a:pt x="732239" y="943259"/>
                </a:lnTo>
                <a:lnTo>
                  <a:pt x="731454" y="942473"/>
                </a:lnTo>
                <a:lnTo>
                  <a:pt x="683237" y="948707"/>
                </a:lnTo>
                <a:lnTo>
                  <a:pt x="638236" y="959362"/>
                </a:lnTo>
                <a:lnTo>
                  <a:pt x="599175" y="973418"/>
                </a:lnTo>
                <a:close/>
              </a:path>
              <a:path extrusionOk="0" h="5321300" w="1574164">
                <a:moveTo>
                  <a:pt x="1033015" y="544067"/>
                </a:moveTo>
                <a:lnTo>
                  <a:pt x="1033015" y="814917"/>
                </a:lnTo>
                <a:lnTo>
                  <a:pt x="1038523" y="814917"/>
                </a:lnTo>
                <a:lnTo>
                  <a:pt x="1111274" y="796328"/>
                </a:lnTo>
                <a:lnTo>
                  <a:pt x="1175408" y="757791"/>
                </a:lnTo>
                <a:lnTo>
                  <a:pt x="1203600" y="731002"/>
                </a:lnTo>
                <a:lnTo>
                  <a:pt x="1228868" y="699177"/>
                </a:lnTo>
                <a:lnTo>
                  <a:pt x="1250953" y="662300"/>
                </a:lnTo>
                <a:lnTo>
                  <a:pt x="1269599" y="620354"/>
                </a:lnTo>
                <a:lnTo>
                  <a:pt x="1284549" y="573323"/>
                </a:lnTo>
                <a:lnTo>
                  <a:pt x="1295545" y="521191"/>
                </a:lnTo>
                <a:lnTo>
                  <a:pt x="1302332" y="463942"/>
                </a:lnTo>
                <a:lnTo>
                  <a:pt x="1304651" y="401558"/>
                </a:lnTo>
                <a:lnTo>
                  <a:pt x="1302253" y="343706"/>
                </a:lnTo>
                <a:lnTo>
                  <a:pt x="1295177" y="289249"/>
                </a:lnTo>
                <a:lnTo>
                  <a:pt x="1283601" y="238500"/>
                </a:lnTo>
                <a:lnTo>
                  <a:pt x="1267703" y="191769"/>
                </a:lnTo>
                <a:lnTo>
                  <a:pt x="1247660" y="149368"/>
                </a:lnTo>
                <a:lnTo>
                  <a:pt x="1223651" y="111610"/>
                </a:lnTo>
                <a:lnTo>
                  <a:pt x="1195852" y="78805"/>
                </a:lnTo>
                <a:lnTo>
                  <a:pt x="1164442" y="51267"/>
                </a:lnTo>
                <a:lnTo>
                  <a:pt x="1129598" y="29305"/>
                </a:lnTo>
                <a:lnTo>
                  <a:pt x="1116468" y="23766"/>
                </a:lnTo>
                <a:lnTo>
                  <a:pt x="1116468" y="400773"/>
                </a:lnTo>
                <a:lnTo>
                  <a:pt x="1110477" y="454805"/>
                </a:lnTo>
                <a:lnTo>
                  <a:pt x="1093932" y="495846"/>
                </a:lnTo>
                <a:lnTo>
                  <a:pt x="1068972" y="524781"/>
                </a:lnTo>
                <a:lnTo>
                  <a:pt x="1037738" y="542496"/>
                </a:lnTo>
                <a:lnTo>
                  <a:pt x="1033015" y="544067"/>
                </a:lnTo>
                <a:close/>
              </a:path>
              <a:path extrusionOk="0" h="5321300" w="1574164">
                <a:moveTo>
                  <a:pt x="387380" y="409432"/>
                </a:moveTo>
                <a:lnTo>
                  <a:pt x="389635" y="466461"/>
                </a:lnTo>
                <a:lnTo>
                  <a:pt x="396296" y="519694"/>
                </a:lnTo>
                <a:lnTo>
                  <a:pt x="407212" y="568907"/>
                </a:lnTo>
                <a:lnTo>
                  <a:pt x="422228" y="613880"/>
                </a:lnTo>
                <a:lnTo>
                  <a:pt x="441192" y="654392"/>
                </a:lnTo>
                <a:lnTo>
                  <a:pt x="463950" y="690221"/>
                </a:lnTo>
                <a:lnTo>
                  <a:pt x="490350" y="721145"/>
                </a:lnTo>
                <a:lnTo>
                  <a:pt x="520238" y="746943"/>
                </a:lnTo>
                <a:lnTo>
                  <a:pt x="553462" y="767394"/>
                </a:lnTo>
                <a:lnTo>
                  <a:pt x="589867" y="782275"/>
                </a:lnTo>
                <a:lnTo>
                  <a:pt x="629302" y="791367"/>
                </a:lnTo>
                <a:lnTo>
                  <a:pt x="671613" y="794447"/>
                </a:lnTo>
                <a:lnTo>
                  <a:pt x="672398" y="794447"/>
                </a:lnTo>
                <a:lnTo>
                  <a:pt x="720437" y="790395"/>
                </a:lnTo>
                <a:lnTo>
                  <a:pt x="764092" y="778269"/>
                </a:lnTo>
                <a:lnTo>
                  <a:pt x="803262" y="758117"/>
                </a:lnTo>
                <a:lnTo>
                  <a:pt x="837846" y="729984"/>
                </a:lnTo>
                <a:lnTo>
                  <a:pt x="867742" y="693915"/>
                </a:lnTo>
                <a:lnTo>
                  <a:pt x="892850" y="649958"/>
                </a:lnTo>
                <a:lnTo>
                  <a:pt x="913068" y="598157"/>
                </a:lnTo>
                <a:lnTo>
                  <a:pt x="928296" y="538559"/>
                </a:lnTo>
                <a:lnTo>
                  <a:pt x="958211" y="387380"/>
                </a:lnTo>
                <a:lnTo>
                  <a:pt x="972100" y="336734"/>
                </a:lnTo>
                <a:lnTo>
                  <a:pt x="989607" y="302841"/>
                </a:lnTo>
                <a:lnTo>
                  <a:pt x="1011690" y="283857"/>
                </a:lnTo>
                <a:lnTo>
                  <a:pt x="1039308" y="277939"/>
                </a:lnTo>
                <a:lnTo>
                  <a:pt x="1040104" y="277939"/>
                </a:lnTo>
                <a:lnTo>
                  <a:pt x="1071963" y="286612"/>
                </a:lnTo>
                <a:lnTo>
                  <a:pt x="1095999" y="311304"/>
                </a:lnTo>
                <a:lnTo>
                  <a:pt x="1111179" y="350022"/>
                </a:lnTo>
                <a:lnTo>
                  <a:pt x="1116468" y="400773"/>
                </a:lnTo>
                <a:lnTo>
                  <a:pt x="1116468" y="23766"/>
                </a:lnTo>
                <a:lnTo>
                  <a:pt x="1091498" y="13232"/>
                </a:lnTo>
                <a:lnTo>
                  <a:pt x="1050320" y="3360"/>
                </a:lnTo>
                <a:lnTo>
                  <a:pt x="1006241" y="0"/>
                </a:lnTo>
                <a:lnTo>
                  <a:pt x="1005456" y="0"/>
                </a:lnTo>
                <a:lnTo>
                  <a:pt x="958802" y="3906"/>
                </a:lnTo>
                <a:lnTo>
                  <a:pt x="917306" y="15748"/>
                </a:lnTo>
                <a:lnTo>
                  <a:pt x="880739" y="35709"/>
                </a:lnTo>
                <a:lnTo>
                  <a:pt x="848868" y="63975"/>
                </a:lnTo>
                <a:lnTo>
                  <a:pt x="821463" y="100730"/>
                </a:lnTo>
                <a:lnTo>
                  <a:pt x="798293" y="146158"/>
                </a:lnTo>
                <a:lnTo>
                  <a:pt x="779127" y="200444"/>
                </a:lnTo>
                <a:lnTo>
                  <a:pt x="763735" y="263772"/>
                </a:lnTo>
                <a:lnTo>
                  <a:pt x="733820" y="414940"/>
                </a:lnTo>
                <a:lnTo>
                  <a:pt x="719620" y="467375"/>
                </a:lnTo>
                <a:lnTo>
                  <a:pt x="702322" y="501357"/>
                </a:lnTo>
                <a:lnTo>
                  <a:pt x="680892" y="519690"/>
                </a:lnTo>
                <a:lnTo>
                  <a:pt x="654294" y="525177"/>
                </a:lnTo>
                <a:lnTo>
                  <a:pt x="652713" y="525177"/>
                </a:lnTo>
                <a:lnTo>
                  <a:pt x="619940" y="516835"/>
                </a:lnTo>
                <a:lnTo>
                  <a:pt x="595434" y="493287"/>
                </a:lnTo>
                <a:lnTo>
                  <a:pt x="580082" y="456747"/>
                </a:lnTo>
                <a:lnTo>
                  <a:pt x="574767" y="409432"/>
                </a:lnTo>
                <a:lnTo>
                  <a:pt x="574767" y="40475"/>
                </a:lnTo>
                <a:lnTo>
                  <a:pt x="544269" y="54959"/>
                </a:lnTo>
                <a:lnTo>
                  <a:pt x="511614" y="77652"/>
                </a:lnTo>
                <a:lnTo>
                  <a:pt x="481678" y="106493"/>
                </a:lnTo>
                <a:lnTo>
                  <a:pt x="454965" y="141496"/>
                </a:lnTo>
                <a:lnTo>
                  <a:pt x="431978" y="182675"/>
                </a:lnTo>
                <a:lnTo>
                  <a:pt x="413223" y="230044"/>
                </a:lnTo>
                <a:lnTo>
                  <a:pt x="399202" y="283617"/>
                </a:lnTo>
                <a:lnTo>
                  <a:pt x="390420" y="343408"/>
                </a:lnTo>
                <a:lnTo>
                  <a:pt x="387380" y="409432"/>
                </a:lnTo>
                <a:close/>
              </a:path>
              <a:path extrusionOk="0" h="5321300" w="1574164">
                <a:moveTo>
                  <a:pt x="574767" y="40475"/>
                </a:moveTo>
                <a:lnTo>
                  <a:pt x="574767" y="409432"/>
                </a:lnTo>
                <a:lnTo>
                  <a:pt x="581730" y="357922"/>
                </a:lnTo>
                <a:lnTo>
                  <a:pt x="599765" y="319181"/>
                </a:lnTo>
                <a:lnTo>
                  <a:pt x="624591" y="293284"/>
                </a:lnTo>
                <a:lnTo>
                  <a:pt x="651927" y="280305"/>
                </a:lnTo>
                <a:lnTo>
                  <a:pt x="657445" y="278724"/>
                </a:lnTo>
                <a:lnTo>
                  <a:pt x="657445" y="23622"/>
                </a:lnTo>
                <a:lnTo>
                  <a:pt x="652713" y="23713"/>
                </a:lnTo>
                <a:lnTo>
                  <a:pt x="615720" y="27958"/>
                </a:lnTo>
                <a:lnTo>
                  <a:pt x="579139" y="38398"/>
                </a:lnTo>
                <a:lnTo>
                  <a:pt x="574767" y="40475"/>
                </a:lnTo>
                <a:close/>
              </a:path>
            </a:pathLst>
          </a:custGeom>
          <a:solidFill>
            <a:srgbClr val="000000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02" name="Google Shape;402;p27"/>
          <p:cNvSpPr/>
          <p:nvPr/>
        </p:nvSpPr>
        <p:spPr>
          <a:xfrm>
            <a:off x="8397169" y="1265310"/>
            <a:ext cx="5413375" cy="723900"/>
          </a:xfrm>
          <a:custGeom>
            <a:rect b="b" l="l" r="r" t="t"/>
            <a:pathLst>
              <a:path extrusionOk="0" h="723900" w="5413375">
                <a:moveTo>
                  <a:pt x="103073" y="49695"/>
                </a:moveTo>
                <a:lnTo>
                  <a:pt x="0" y="49695"/>
                </a:lnTo>
                <a:lnTo>
                  <a:pt x="0" y="713687"/>
                </a:lnTo>
                <a:lnTo>
                  <a:pt x="103073" y="713687"/>
                </a:lnTo>
                <a:lnTo>
                  <a:pt x="103073" y="49695"/>
                </a:lnTo>
                <a:close/>
              </a:path>
              <a:path extrusionOk="0" h="723900" w="5413375">
                <a:moveTo>
                  <a:pt x="357994" y="213968"/>
                </a:moveTo>
                <a:lnTo>
                  <a:pt x="258141" y="213968"/>
                </a:lnTo>
                <a:lnTo>
                  <a:pt x="258141" y="713687"/>
                </a:lnTo>
                <a:lnTo>
                  <a:pt x="357994" y="713687"/>
                </a:lnTo>
                <a:lnTo>
                  <a:pt x="357994" y="420573"/>
                </a:lnTo>
                <a:lnTo>
                  <a:pt x="366255" y="366182"/>
                </a:lnTo>
                <a:lnTo>
                  <a:pt x="389916" y="325035"/>
                </a:lnTo>
                <a:lnTo>
                  <a:pt x="427295" y="298986"/>
                </a:lnTo>
                <a:lnTo>
                  <a:pt x="476711" y="289891"/>
                </a:lnTo>
                <a:lnTo>
                  <a:pt x="357994" y="289891"/>
                </a:lnTo>
                <a:lnTo>
                  <a:pt x="357994" y="213968"/>
                </a:lnTo>
                <a:close/>
              </a:path>
              <a:path extrusionOk="0" h="723900" w="5413375">
                <a:moveTo>
                  <a:pt x="510302" y="204304"/>
                </a:moveTo>
                <a:lnTo>
                  <a:pt x="460412" y="210171"/>
                </a:lnTo>
                <a:lnTo>
                  <a:pt x="419711" y="227082"/>
                </a:lnTo>
                <a:lnTo>
                  <a:pt x="388068" y="254000"/>
                </a:lnTo>
                <a:lnTo>
                  <a:pt x="365356" y="289891"/>
                </a:lnTo>
                <a:lnTo>
                  <a:pt x="476711" y="289891"/>
                </a:lnTo>
                <a:lnTo>
                  <a:pt x="524401" y="297584"/>
                </a:lnTo>
                <a:lnTo>
                  <a:pt x="557984" y="320721"/>
                </a:lnTo>
                <a:lnTo>
                  <a:pt x="577849" y="359388"/>
                </a:lnTo>
                <a:lnTo>
                  <a:pt x="584385" y="413671"/>
                </a:lnTo>
                <a:lnTo>
                  <a:pt x="584385" y="713687"/>
                </a:lnTo>
                <a:lnTo>
                  <a:pt x="683777" y="713687"/>
                </a:lnTo>
                <a:lnTo>
                  <a:pt x="683777" y="390203"/>
                </a:lnTo>
                <a:lnTo>
                  <a:pt x="678692" y="335052"/>
                </a:lnTo>
                <a:lnTo>
                  <a:pt x="663650" y="289039"/>
                </a:lnTo>
                <a:lnTo>
                  <a:pt x="638970" y="252562"/>
                </a:lnTo>
                <a:lnTo>
                  <a:pt x="604973" y="226016"/>
                </a:lnTo>
                <a:lnTo>
                  <a:pt x="561977" y="209798"/>
                </a:lnTo>
                <a:lnTo>
                  <a:pt x="510302" y="204304"/>
                </a:lnTo>
                <a:close/>
              </a:path>
              <a:path extrusionOk="0" h="723900" w="5413375">
                <a:moveTo>
                  <a:pt x="958484" y="292652"/>
                </a:moveTo>
                <a:lnTo>
                  <a:pt x="856792" y="292652"/>
                </a:lnTo>
                <a:lnTo>
                  <a:pt x="856792" y="582084"/>
                </a:lnTo>
                <a:lnTo>
                  <a:pt x="862275" y="632240"/>
                </a:lnTo>
                <a:lnTo>
                  <a:pt x="879704" y="671088"/>
                </a:lnTo>
                <a:lnTo>
                  <a:pt x="909768" y="697147"/>
                </a:lnTo>
                <a:lnTo>
                  <a:pt x="953505" y="712118"/>
                </a:lnTo>
                <a:lnTo>
                  <a:pt x="1011863" y="716908"/>
                </a:lnTo>
                <a:lnTo>
                  <a:pt x="1026164" y="716505"/>
                </a:lnTo>
                <a:lnTo>
                  <a:pt x="1039988" y="715412"/>
                </a:lnTo>
                <a:lnTo>
                  <a:pt x="1053207" y="713802"/>
                </a:lnTo>
                <a:lnTo>
                  <a:pt x="1065694" y="711846"/>
                </a:lnTo>
                <a:lnTo>
                  <a:pt x="1065694" y="634081"/>
                </a:lnTo>
                <a:lnTo>
                  <a:pt x="1027967" y="634081"/>
                </a:lnTo>
                <a:lnTo>
                  <a:pt x="996340" y="629789"/>
                </a:lnTo>
                <a:lnTo>
                  <a:pt x="974763" y="616308"/>
                </a:lnTo>
                <a:lnTo>
                  <a:pt x="962418" y="592733"/>
                </a:lnTo>
                <a:lnTo>
                  <a:pt x="958484" y="558157"/>
                </a:lnTo>
                <a:lnTo>
                  <a:pt x="958484" y="292652"/>
                </a:lnTo>
                <a:close/>
              </a:path>
              <a:path extrusionOk="0" h="723900" w="5413375">
                <a:moveTo>
                  <a:pt x="1065694" y="632240"/>
                </a:moveTo>
                <a:lnTo>
                  <a:pt x="1056112" y="633110"/>
                </a:lnTo>
                <a:lnTo>
                  <a:pt x="1047349" y="633678"/>
                </a:lnTo>
                <a:lnTo>
                  <a:pt x="1038326" y="633988"/>
                </a:lnTo>
                <a:lnTo>
                  <a:pt x="1027967" y="634081"/>
                </a:lnTo>
                <a:lnTo>
                  <a:pt x="1065694" y="634081"/>
                </a:lnTo>
                <a:lnTo>
                  <a:pt x="1065694" y="632240"/>
                </a:lnTo>
                <a:close/>
              </a:path>
              <a:path extrusionOk="0" h="723900" w="5413375">
                <a:moveTo>
                  <a:pt x="1065694" y="213968"/>
                </a:moveTo>
                <a:lnTo>
                  <a:pt x="778567" y="213968"/>
                </a:lnTo>
                <a:lnTo>
                  <a:pt x="778567" y="292652"/>
                </a:lnTo>
                <a:lnTo>
                  <a:pt x="1065694" y="292652"/>
                </a:lnTo>
                <a:lnTo>
                  <a:pt x="1065694" y="213968"/>
                </a:lnTo>
                <a:close/>
              </a:path>
              <a:path extrusionOk="0" h="723900" w="5413375">
                <a:moveTo>
                  <a:pt x="958484" y="87887"/>
                </a:moveTo>
                <a:lnTo>
                  <a:pt x="856792" y="87887"/>
                </a:lnTo>
                <a:lnTo>
                  <a:pt x="856792" y="213968"/>
                </a:lnTo>
                <a:lnTo>
                  <a:pt x="958484" y="213968"/>
                </a:lnTo>
                <a:lnTo>
                  <a:pt x="958484" y="87887"/>
                </a:lnTo>
                <a:close/>
              </a:path>
              <a:path extrusionOk="0" h="723900" w="5413375">
                <a:moveTo>
                  <a:pt x="1281970" y="213968"/>
                </a:moveTo>
                <a:lnTo>
                  <a:pt x="1182120" y="213968"/>
                </a:lnTo>
                <a:lnTo>
                  <a:pt x="1182120" y="713687"/>
                </a:lnTo>
                <a:lnTo>
                  <a:pt x="1281970" y="713687"/>
                </a:lnTo>
                <a:lnTo>
                  <a:pt x="1281970" y="415052"/>
                </a:lnTo>
                <a:lnTo>
                  <a:pt x="1291288" y="365952"/>
                </a:lnTo>
                <a:lnTo>
                  <a:pt x="1317516" y="328371"/>
                </a:lnTo>
                <a:lnTo>
                  <a:pt x="1358064" y="304336"/>
                </a:lnTo>
                <a:lnTo>
                  <a:pt x="1410343" y="295873"/>
                </a:lnTo>
                <a:lnTo>
                  <a:pt x="1464184" y="295873"/>
                </a:lnTo>
                <a:lnTo>
                  <a:pt x="1464184" y="289432"/>
                </a:lnTo>
                <a:lnTo>
                  <a:pt x="1281970" y="289432"/>
                </a:lnTo>
                <a:lnTo>
                  <a:pt x="1281970" y="213968"/>
                </a:lnTo>
                <a:close/>
              </a:path>
              <a:path extrusionOk="0" h="723900" w="5413375">
                <a:moveTo>
                  <a:pt x="1464184" y="295873"/>
                </a:moveTo>
                <a:lnTo>
                  <a:pt x="1410343" y="295873"/>
                </a:lnTo>
                <a:lnTo>
                  <a:pt x="1424192" y="296290"/>
                </a:lnTo>
                <a:lnTo>
                  <a:pt x="1437609" y="297484"/>
                </a:lnTo>
                <a:lnTo>
                  <a:pt x="1450853" y="299368"/>
                </a:lnTo>
                <a:lnTo>
                  <a:pt x="1464184" y="301855"/>
                </a:lnTo>
                <a:lnTo>
                  <a:pt x="1464184" y="295873"/>
                </a:lnTo>
                <a:close/>
              </a:path>
              <a:path extrusionOk="0" h="723900" w="5413375">
                <a:moveTo>
                  <a:pt x="1420468" y="205225"/>
                </a:moveTo>
                <a:lnTo>
                  <a:pt x="1374354" y="210941"/>
                </a:lnTo>
                <a:lnTo>
                  <a:pt x="1336610" y="227484"/>
                </a:lnTo>
                <a:lnTo>
                  <a:pt x="1308010" y="253950"/>
                </a:lnTo>
                <a:lnTo>
                  <a:pt x="1289331" y="289432"/>
                </a:lnTo>
                <a:lnTo>
                  <a:pt x="1464184" y="289432"/>
                </a:lnTo>
                <a:lnTo>
                  <a:pt x="1464184" y="209827"/>
                </a:lnTo>
                <a:lnTo>
                  <a:pt x="1455347" y="208137"/>
                </a:lnTo>
                <a:lnTo>
                  <a:pt x="1444568" y="206663"/>
                </a:lnTo>
                <a:lnTo>
                  <a:pt x="1432669" y="205620"/>
                </a:lnTo>
                <a:lnTo>
                  <a:pt x="1420468" y="205225"/>
                </a:lnTo>
                <a:close/>
              </a:path>
              <a:path extrusionOk="0" h="723900" w="5413375">
                <a:moveTo>
                  <a:pt x="1758217" y="204304"/>
                </a:moveTo>
                <a:lnTo>
                  <a:pt x="1711569" y="207901"/>
                </a:lnTo>
                <a:lnTo>
                  <a:pt x="1669359" y="218494"/>
                </a:lnTo>
                <a:lnTo>
                  <a:pt x="1631867" y="235782"/>
                </a:lnTo>
                <a:lnTo>
                  <a:pt x="1599374" y="259466"/>
                </a:lnTo>
                <a:lnTo>
                  <a:pt x="1572159" y="289248"/>
                </a:lnTo>
                <a:lnTo>
                  <a:pt x="1550504" y="324829"/>
                </a:lnTo>
                <a:lnTo>
                  <a:pt x="1534689" y="365908"/>
                </a:lnTo>
                <a:lnTo>
                  <a:pt x="1524995" y="412187"/>
                </a:lnTo>
                <a:lnTo>
                  <a:pt x="1521701" y="463367"/>
                </a:lnTo>
                <a:lnTo>
                  <a:pt x="1521701" y="464287"/>
                </a:lnTo>
                <a:lnTo>
                  <a:pt x="1524980" y="515588"/>
                </a:lnTo>
                <a:lnTo>
                  <a:pt x="1534636" y="561931"/>
                </a:lnTo>
                <a:lnTo>
                  <a:pt x="1550402" y="603030"/>
                </a:lnTo>
                <a:lnTo>
                  <a:pt x="1572007" y="638595"/>
                </a:lnTo>
                <a:lnTo>
                  <a:pt x="1599184" y="668339"/>
                </a:lnTo>
                <a:lnTo>
                  <a:pt x="1631662" y="691974"/>
                </a:lnTo>
                <a:lnTo>
                  <a:pt x="1669173" y="709213"/>
                </a:lnTo>
                <a:lnTo>
                  <a:pt x="1711448" y="719767"/>
                </a:lnTo>
                <a:lnTo>
                  <a:pt x="1758217" y="723349"/>
                </a:lnTo>
                <a:lnTo>
                  <a:pt x="1804852" y="719767"/>
                </a:lnTo>
                <a:lnTo>
                  <a:pt x="1847021" y="709213"/>
                </a:lnTo>
                <a:lnTo>
                  <a:pt x="1884453" y="691974"/>
                </a:lnTo>
                <a:lnTo>
                  <a:pt x="1916873" y="668339"/>
                </a:lnTo>
                <a:lnTo>
                  <a:pt x="1942670" y="640063"/>
                </a:lnTo>
                <a:lnTo>
                  <a:pt x="1758217" y="640063"/>
                </a:lnTo>
                <a:lnTo>
                  <a:pt x="1711200" y="632428"/>
                </a:lnTo>
                <a:lnTo>
                  <a:pt x="1673748" y="610128"/>
                </a:lnTo>
                <a:lnTo>
                  <a:pt x="1646368" y="574067"/>
                </a:lnTo>
                <a:lnTo>
                  <a:pt x="1629568" y="525152"/>
                </a:lnTo>
                <a:lnTo>
                  <a:pt x="1623855" y="464287"/>
                </a:lnTo>
                <a:lnTo>
                  <a:pt x="1623855" y="463367"/>
                </a:lnTo>
                <a:lnTo>
                  <a:pt x="1629568" y="402502"/>
                </a:lnTo>
                <a:lnTo>
                  <a:pt x="1646368" y="353587"/>
                </a:lnTo>
                <a:lnTo>
                  <a:pt x="1673748" y="317526"/>
                </a:lnTo>
                <a:lnTo>
                  <a:pt x="1711200" y="295226"/>
                </a:lnTo>
                <a:lnTo>
                  <a:pt x="1758217" y="287591"/>
                </a:lnTo>
                <a:lnTo>
                  <a:pt x="1942517" y="287591"/>
                </a:lnTo>
                <a:lnTo>
                  <a:pt x="1916683" y="259315"/>
                </a:lnTo>
                <a:lnTo>
                  <a:pt x="1884248" y="235680"/>
                </a:lnTo>
                <a:lnTo>
                  <a:pt x="1846836" y="218441"/>
                </a:lnTo>
                <a:lnTo>
                  <a:pt x="1804731" y="207886"/>
                </a:lnTo>
                <a:lnTo>
                  <a:pt x="1758217" y="204304"/>
                </a:lnTo>
                <a:close/>
              </a:path>
              <a:path extrusionOk="0" h="723900" w="5413375">
                <a:moveTo>
                  <a:pt x="1942517" y="287591"/>
                </a:moveTo>
                <a:lnTo>
                  <a:pt x="1758217" y="287591"/>
                </a:lnTo>
                <a:lnTo>
                  <a:pt x="1805057" y="295226"/>
                </a:lnTo>
                <a:lnTo>
                  <a:pt x="1842487" y="317526"/>
                </a:lnTo>
                <a:lnTo>
                  <a:pt x="1869934" y="353587"/>
                </a:lnTo>
                <a:lnTo>
                  <a:pt x="1886822" y="402502"/>
                </a:lnTo>
                <a:lnTo>
                  <a:pt x="1892580" y="463367"/>
                </a:lnTo>
                <a:lnTo>
                  <a:pt x="1892580" y="464287"/>
                </a:lnTo>
                <a:lnTo>
                  <a:pt x="1886822" y="524975"/>
                </a:lnTo>
                <a:lnTo>
                  <a:pt x="1869934" y="573868"/>
                </a:lnTo>
                <a:lnTo>
                  <a:pt x="1842487" y="609995"/>
                </a:lnTo>
                <a:lnTo>
                  <a:pt x="1805057" y="632384"/>
                </a:lnTo>
                <a:lnTo>
                  <a:pt x="1758217" y="640063"/>
                </a:lnTo>
                <a:lnTo>
                  <a:pt x="1942670" y="640063"/>
                </a:lnTo>
                <a:lnTo>
                  <a:pt x="1965591" y="603030"/>
                </a:lnTo>
                <a:lnTo>
                  <a:pt x="1981344" y="561931"/>
                </a:lnTo>
                <a:lnTo>
                  <a:pt x="1990995" y="515588"/>
                </a:lnTo>
                <a:lnTo>
                  <a:pt x="1994273" y="464287"/>
                </a:lnTo>
                <a:lnTo>
                  <a:pt x="1994273" y="463367"/>
                </a:lnTo>
                <a:lnTo>
                  <a:pt x="1990980" y="412066"/>
                </a:lnTo>
                <a:lnTo>
                  <a:pt x="1981291" y="365722"/>
                </a:lnTo>
                <a:lnTo>
                  <a:pt x="1965489" y="324624"/>
                </a:lnTo>
                <a:lnTo>
                  <a:pt x="1943858" y="289059"/>
                </a:lnTo>
                <a:lnTo>
                  <a:pt x="1942517" y="287591"/>
                </a:lnTo>
                <a:close/>
              </a:path>
              <a:path extrusionOk="0" h="723900" w="5413375">
                <a:moveTo>
                  <a:pt x="2295667" y="205225"/>
                </a:moveTo>
                <a:lnTo>
                  <a:pt x="2250306" y="209824"/>
                </a:lnTo>
                <a:lnTo>
                  <a:pt x="2209735" y="223300"/>
                </a:lnTo>
                <a:lnTo>
                  <a:pt x="2174340" y="245166"/>
                </a:lnTo>
                <a:lnTo>
                  <a:pt x="2144510" y="274937"/>
                </a:lnTo>
                <a:lnTo>
                  <a:pt x="2120634" y="312128"/>
                </a:lnTo>
                <a:lnTo>
                  <a:pt x="2103099" y="356253"/>
                </a:lnTo>
                <a:lnTo>
                  <a:pt x="2092293" y="406828"/>
                </a:lnTo>
                <a:lnTo>
                  <a:pt x="2088605" y="463367"/>
                </a:lnTo>
                <a:lnTo>
                  <a:pt x="2088605" y="464287"/>
                </a:lnTo>
                <a:lnTo>
                  <a:pt x="2092350" y="520410"/>
                </a:lnTo>
                <a:lnTo>
                  <a:pt x="2103293" y="570746"/>
                </a:lnTo>
                <a:lnTo>
                  <a:pt x="2120998" y="614774"/>
                </a:lnTo>
                <a:lnTo>
                  <a:pt x="2145029" y="651969"/>
                </a:lnTo>
                <a:lnTo>
                  <a:pt x="2174947" y="681810"/>
                </a:lnTo>
                <a:lnTo>
                  <a:pt x="2210318" y="703772"/>
                </a:lnTo>
                <a:lnTo>
                  <a:pt x="2250703" y="717333"/>
                </a:lnTo>
                <a:lnTo>
                  <a:pt x="2295667" y="721969"/>
                </a:lnTo>
                <a:lnTo>
                  <a:pt x="2345112" y="716081"/>
                </a:lnTo>
                <a:lnTo>
                  <a:pt x="2387869" y="699019"/>
                </a:lnTo>
                <a:lnTo>
                  <a:pt x="2422948" y="671691"/>
                </a:lnTo>
                <a:lnTo>
                  <a:pt x="2448034" y="636842"/>
                </a:lnTo>
                <a:lnTo>
                  <a:pt x="2324200" y="636842"/>
                </a:lnTo>
                <a:lnTo>
                  <a:pt x="2278116" y="629189"/>
                </a:lnTo>
                <a:lnTo>
                  <a:pt x="2240888" y="606980"/>
                </a:lnTo>
                <a:lnTo>
                  <a:pt x="2213313" y="571343"/>
                </a:lnTo>
                <a:lnTo>
                  <a:pt x="2196184" y="523403"/>
                </a:lnTo>
                <a:lnTo>
                  <a:pt x="2190298" y="464287"/>
                </a:lnTo>
                <a:lnTo>
                  <a:pt x="2190298" y="463367"/>
                </a:lnTo>
                <a:lnTo>
                  <a:pt x="2196184" y="404251"/>
                </a:lnTo>
                <a:lnTo>
                  <a:pt x="2213242" y="356510"/>
                </a:lnTo>
                <a:lnTo>
                  <a:pt x="2240888" y="320673"/>
                </a:lnTo>
                <a:lnTo>
                  <a:pt x="2278116" y="298465"/>
                </a:lnTo>
                <a:lnTo>
                  <a:pt x="2324200" y="290812"/>
                </a:lnTo>
                <a:lnTo>
                  <a:pt x="2447740" y="290812"/>
                </a:lnTo>
                <a:lnTo>
                  <a:pt x="2423726" y="256668"/>
                </a:lnTo>
                <a:lnTo>
                  <a:pt x="2388215" y="228980"/>
                </a:lnTo>
                <a:lnTo>
                  <a:pt x="2344853" y="211386"/>
                </a:lnTo>
                <a:lnTo>
                  <a:pt x="2295667" y="205225"/>
                </a:lnTo>
                <a:close/>
              </a:path>
              <a:path extrusionOk="0" h="723900" w="5413375">
                <a:moveTo>
                  <a:pt x="2556570" y="635001"/>
                </a:moveTo>
                <a:lnTo>
                  <a:pt x="2457180" y="635001"/>
                </a:lnTo>
                <a:lnTo>
                  <a:pt x="2457180" y="713687"/>
                </a:lnTo>
                <a:lnTo>
                  <a:pt x="2556570" y="713687"/>
                </a:lnTo>
                <a:lnTo>
                  <a:pt x="2556570" y="635001"/>
                </a:lnTo>
                <a:close/>
              </a:path>
              <a:path extrusionOk="0" h="723900" w="5413375">
                <a:moveTo>
                  <a:pt x="2447740" y="290812"/>
                </a:moveTo>
                <a:lnTo>
                  <a:pt x="2324200" y="290812"/>
                </a:lnTo>
                <a:lnTo>
                  <a:pt x="2369978" y="298509"/>
                </a:lnTo>
                <a:lnTo>
                  <a:pt x="2407276" y="320806"/>
                </a:lnTo>
                <a:lnTo>
                  <a:pt x="2435120" y="356510"/>
                </a:lnTo>
                <a:lnTo>
                  <a:pt x="2452540" y="404427"/>
                </a:lnTo>
                <a:lnTo>
                  <a:pt x="2458562" y="463367"/>
                </a:lnTo>
                <a:lnTo>
                  <a:pt x="2458562" y="464287"/>
                </a:lnTo>
                <a:lnTo>
                  <a:pt x="2452584" y="523226"/>
                </a:lnTo>
                <a:lnTo>
                  <a:pt x="2435253" y="571144"/>
                </a:lnTo>
                <a:lnTo>
                  <a:pt x="2407475" y="606848"/>
                </a:lnTo>
                <a:lnTo>
                  <a:pt x="2370155" y="629145"/>
                </a:lnTo>
                <a:lnTo>
                  <a:pt x="2324200" y="636842"/>
                </a:lnTo>
                <a:lnTo>
                  <a:pt x="2448034" y="636842"/>
                </a:lnTo>
                <a:lnTo>
                  <a:pt x="2449358" y="635001"/>
                </a:lnTo>
                <a:lnTo>
                  <a:pt x="2556570" y="635001"/>
                </a:lnTo>
                <a:lnTo>
                  <a:pt x="2556570" y="293113"/>
                </a:lnTo>
                <a:lnTo>
                  <a:pt x="2449358" y="293113"/>
                </a:lnTo>
                <a:lnTo>
                  <a:pt x="2447740" y="290812"/>
                </a:lnTo>
                <a:close/>
              </a:path>
              <a:path extrusionOk="0" h="723900" w="5413375">
                <a:moveTo>
                  <a:pt x="2556570" y="17946"/>
                </a:moveTo>
                <a:lnTo>
                  <a:pt x="2457180" y="17946"/>
                </a:lnTo>
                <a:lnTo>
                  <a:pt x="2457180" y="293113"/>
                </a:lnTo>
                <a:lnTo>
                  <a:pt x="2556570" y="293113"/>
                </a:lnTo>
                <a:lnTo>
                  <a:pt x="2556570" y="17946"/>
                </a:lnTo>
                <a:close/>
              </a:path>
              <a:path extrusionOk="0" h="723900" w="5413375">
                <a:moveTo>
                  <a:pt x="2800447" y="213968"/>
                </a:moveTo>
                <a:lnTo>
                  <a:pt x="2700597" y="213968"/>
                </a:lnTo>
                <a:lnTo>
                  <a:pt x="2700597" y="537450"/>
                </a:lnTo>
                <a:lnTo>
                  <a:pt x="2705448" y="592282"/>
                </a:lnTo>
                <a:lnTo>
                  <a:pt x="2719934" y="638222"/>
                </a:lnTo>
                <a:lnTo>
                  <a:pt x="2743908" y="674747"/>
                </a:lnTo>
                <a:lnTo>
                  <a:pt x="2777289" y="701433"/>
                </a:lnTo>
                <a:lnTo>
                  <a:pt x="2819949" y="717791"/>
                </a:lnTo>
                <a:lnTo>
                  <a:pt x="2871775" y="723349"/>
                </a:lnTo>
                <a:lnTo>
                  <a:pt x="2922087" y="717619"/>
                </a:lnTo>
                <a:lnTo>
                  <a:pt x="2963686" y="700975"/>
                </a:lnTo>
                <a:lnTo>
                  <a:pt x="2996140" y="674236"/>
                </a:lnTo>
                <a:lnTo>
                  <a:pt x="3019016" y="638222"/>
                </a:lnTo>
                <a:lnTo>
                  <a:pt x="3126238" y="638222"/>
                </a:lnTo>
                <a:lnTo>
                  <a:pt x="3126238" y="637762"/>
                </a:lnTo>
                <a:lnTo>
                  <a:pt x="2903983" y="637762"/>
                </a:lnTo>
                <a:lnTo>
                  <a:pt x="2856941" y="630069"/>
                </a:lnTo>
                <a:lnTo>
                  <a:pt x="2824780" y="606932"/>
                </a:lnTo>
                <a:lnTo>
                  <a:pt x="2806337" y="568266"/>
                </a:lnTo>
                <a:lnTo>
                  <a:pt x="2800447" y="513983"/>
                </a:lnTo>
                <a:lnTo>
                  <a:pt x="2800447" y="213968"/>
                </a:lnTo>
                <a:close/>
              </a:path>
              <a:path extrusionOk="0" h="723900" w="5413375">
                <a:moveTo>
                  <a:pt x="3126238" y="638222"/>
                </a:moveTo>
                <a:lnTo>
                  <a:pt x="3026838" y="638222"/>
                </a:lnTo>
                <a:lnTo>
                  <a:pt x="3026838" y="713687"/>
                </a:lnTo>
                <a:lnTo>
                  <a:pt x="3126238" y="713687"/>
                </a:lnTo>
                <a:lnTo>
                  <a:pt x="3126238" y="638222"/>
                </a:lnTo>
                <a:close/>
              </a:path>
              <a:path extrusionOk="0" h="723900" w="5413375">
                <a:moveTo>
                  <a:pt x="3126238" y="213968"/>
                </a:moveTo>
                <a:lnTo>
                  <a:pt x="3026838" y="213968"/>
                </a:lnTo>
                <a:lnTo>
                  <a:pt x="3026838" y="507081"/>
                </a:lnTo>
                <a:lnTo>
                  <a:pt x="3018901" y="561471"/>
                </a:lnTo>
                <a:lnTo>
                  <a:pt x="2995433" y="602618"/>
                </a:lnTo>
                <a:lnTo>
                  <a:pt x="2956955" y="628667"/>
                </a:lnTo>
                <a:lnTo>
                  <a:pt x="2903983" y="637762"/>
                </a:lnTo>
                <a:lnTo>
                  <a:pt x="3126238" y="637762"/>
                </a:lnTo>
                <a:lnTo>
                  <a:pt x="3126238" y="213968"/>
                </a:lnTo>
                <a:close/>
              </a:path>
              <a:path extrusionOk="0" h="723900" w="5413375">
                <a:moveTo>
                  <a:pt x="3480081" y="204304"/>
                </a:moveTo>
                <a:lnTo>
                  <a:pt x="3433618" y="207914"/>
                </a:lnTo>
                <a:lnTo>
                  <a:pt x="3391641" y="218527"/>
                </a:lnTo>
                <a:lnTo>
                  <a:pt x="3354413" y="235816"/>
                </a:lnTo>
                <a:lnTo>
                  <a:pt x="3322195" y="259456"/>
                </a:lnTo>
                <a:lnTo>
                  <a:pt x="3295249" y="289122"/>
                </a:lnTo>
                <a:lnTo>
                  <a:pt x="3273836" y="324488"/>
                </a:lnTo>
                <a:lnTo>
                  <a:pt x="3258216" y="365228"/>
                </a:lnTo>
                <a:lnTo>
                  <a:pt x="3248653" y="411016"/>
                </a:lnTo>
                <a:lnTo>
                  <a:pt x="3245407" y="461526"/>
                </a:lnTo>
                <a:lnTo>
                  <a:pt x="3245407" y="462446"/>
                </a:lnTo>
                <a:lnTo>
                  <a:pt x="3248669" y="513932"/>
                </a:lnTo>
                <a:lnTo>
                  <a:pt x="3258275" y="560509"/>
                </a:lnTo>
                <a:lnTo>
                  <a:pt x="3273955" y="601871"/>
                </a:lnTo>
                <a:lnTo>
                  <a:pt x="3295441" y="637711"/>
                </a:lnTo>
                <a:lnTo>
                  <a:pt x="3322464" y="667723"/>
                </a:lnTo>
                <a:lnTo>
                  <a:pt x="3354755" y="691599"/>
                </a:lnTo>
                <a:lnTo>
                  <a:pt x="3392044" y="709034"/>
                </a:lnTo>
                <a:lnTo>
                  <a:pt x="3434062" y="719719"/>
                </a:lnTo>
                <a:lnTo>
                  <a:pt x="3480542" y="723349"/>
                </a:lnTo>
                <a:lnTo>
                  <a:pt x="3538058" y="717957"/>
                </a:lnTo>
                <a:lnTo>
                  <a:pt x="3586805" y="702455"/>
                </a:lnTo>
                <a:lnTo>
                  <a:pt x="3626757" y="677853"/>
                </a:lnTo>
                <a:lnTo>
                  <a:pt x="3657889" y="645159"/>
                </a:lnTo>
                <a:lnTo>
                  <a:pt x="3660744" y="640063"/>
                </a:lnTo>
                <a:lnTo>
                  <a:pt x="3480542" y="640063"/>
                </a:lnTo>
                <a:lnTo>
                  <a:pt x="3435036" y="632193"/>
                </a:lnTo>
                <a:lnTo>
                  <a:pt x="3397989" y="609347"/>
                </a:lnTo>
                <a:lnTo>
                  <a:pt x="3370351" y="572675"/>
                </a:lnTo>
                <a:lnTo>
                  <a:pt x="3353072" y="523326"/>
                </a:lnTo>
                <a:lnTo>
                  <a:pt x="3347101" y="462446"/>
                </a:lnTo>
                <a:lnTo>
                  <a:pt x="3347101" y="461526"/>
                </a:lnTo>
                <a:lnTo>
                  <a:pt x="3352983" y="402090"/>
                </a:lnTo>
                <a:lnTo>
                  <a:pt x="3370086" y="353785"/>
                </a:lnTo>
                <a:lnTo>
                  <a:pt x="3397591" y="317806"/>
                </a:lnTo>
                <a:lnTo>
                  <a:pt x="3434682" y="295343"/>
                </a:lnTo>
                <a:lnTo>
                  <a:pt x="3480542" y="287591"/>
                </a:lnTo>
                <a:lnTo>
                  <a:pt x="3661798" y="287591"/>
                </a:lnTo>
                <a:lnTo>
                  <a:pt x="3660705" y="285563"/>
                </a:lnTo>
                <a:lnTo>
                  <a:pt x="3629233" y="251872"/>
                </a:lnTo>
                <a:lnTo>
                  <a:pt x="3588443" y="226272"/>
                </a:lnTo>
                <a:lnTo>
                  <a:pt x="3538628" y="210003"/>
                </a:lnTo>
                <a:lnTo>
                  <a:pt x="3480081" y="204304"/>
                </a:lnTo>
                <a:close/>
              </a:path>
              <a:path extrusionOk="0" h="723900" w="5413375">
                <a:moveTo>
                  <a:pt x="3694514" y="555396"/>
                </a:moveTo>
                <a:lnTo>
                  <a:pt x="3598800" y="555396"/>
                </a:lnTo>
                <a:lnTo>
                  <a:pt x="3597878" y="557697"/>
                </a:lnTo>
                <a:lnTo>
                  <a:pt x="3581552" y="593279"/>
                </a:lnTo>
                <a:lnTo>
                  <a:pt x="3556640" y="619069"/>
                </a:lnTo>
                <a:lnTo>
                  <a:pt x="3523014" y="634764"/>
                </a:lnTo>
                <a:lnTo>
                  <a:pt x="3480542" y="640063"/>
                </a:lnTo>
                <a:lnTo>
                  <a:pt x="3660744" y="640063"/>
                </a:lnTo>
                <a:lnTo>
                  <a:pt x="3680176" y="605384"/>
                </a:lnTo>
                <a:lnTo>
                  <a:pt x="3693593" y="559537"/>
                </a:lnTo>
                <a:lnTo>
                  <a:pt x="3694514" y="555396"/>
                </a:lnTo>
                <a:close/>
              </a:path>
              <a:path extrusionOk="0" h="723900" w="5413375">
                <a:moveTo>
                  <a:pt x="3661798" y="287591"/>
                </a:moveTo>
                <a:lnTo>
                  <a:pt x="3480542" y="287591"/>
                </a:lnTo>
                <a:lnTo>
                  <a:pt x="3525353" y="294112"/>
                </a:lnTo>
                <a:lnTo>
                  <a:pt x="3560153" y="312151"/>
                </a:lnTo>
                <a:lnTo>
                  <a:pt x="3584597" y="339422"/>
                </a:lnTo>
                <a:lnTo>
                  <a:pt x="3598339" y="373638"/>
                </a:lnTo>
                <a:lnTo>
                  <a:pt x="3598800" y="375018"/>
                </a:lnTo>
                <a:lnTo>
                  <a:pt x="3694514" y="374559"/>
                </a:lnTo>
                <a:lnTo>
                  <a:pt x="3694514" y="372257"/>
                </a:lnTo>
                <a:lnTo>
                  <a:pt x="3682563" y="326104"/>
                </a:lnTo>
                <a:lnTo>
                  <a:pt x="3661798" y="287591"/>
                </a:lnTo>
                <a:close/>
              </a:path>
              <a:path extrusionOk="0" h="723900" w="5413375">
                <a:moveTo>
                  <a:pt x="3950360" y="292652"/>
                </a:moveTo>
                <a:lnTo>
                  <a:pt x="3848667" y="292652"/>
                </a:lnTo>
                <a:lnTo>
                  <a:pt x="3848667" y="582084"/>
                </a:lnTo>
                <a:lnTo>
                  <a:pt x="3854149" y="632240"/>
                </a:lnTo>
                <a:lnTo>
                  <a:pt x="3871576" y="671088"/>
                </a:lnTo>
                <a:lnTo>
                  <a:pt x="3901638" y="697147"/>
                </a:lnTo>
                <a:lnTo>
                  <a:pt x="3945373" y="712118"/>
                </a:lnTo>
                <a:lnTo>
                  <a:pt x="4003730" y="716908"/>
                </a:lnTo>
                <a:lnTo>
                  <a:pt x="4018033" y="716505"/>
                </a:lnTo>
                <a:lnTo>
                  <a:pt x="4031860" y="715412"/>
                </a:lnTo>
                <a:lnTo>
                  <a:pt x="4045083" y="713802"/>
                </a:lnTo>
                <a:lnTo>
                  <a:pt x="4057571" y="711846"/>
                </a:lnTo>
                <a:lnTo>
                  <a:pt x="4057571" y="634081"/>
                </a:lnTo>
                <a:lnTo>
                  <a:pt x="4019834" y="634081"/>
                </a:lnTo>
                <a:lnTo>
                  <a:pt x="3988208" y="629789"/>
                </a:lnTo>
                <a:lnTo>
                  <a:pt x="3966634" y="616308"/>
                </a:lnTo>
                <a:lnTo>
                  <a:pt x="3954292" y="592733"/>
                </a:lnTo>
                <a:lnTo>
                  <a:pt x="3950360" y="558157"/>
                </a:lnTo>
                <a:lnTo>
                  <a:pt x="3950360" y="292652"/>
                </a:lnTo>
                <a:close/>
              </a:path>
              <a:path extrusionOk="0" h="723900" w="5413375">
                <a:moveTo>
                  <a:pt x="4057571" y="632240"/>
                </a:moveTo>
                <a:lnTo>
                  <a:pt x="4047989" y="633110"/>
                </a:lnTo>
                <a:lnTo>
                  <a:pt x="4039225" y="633678"/>
                </a:lnTo>
                <a:lnTo>
                  <a:pt x="4030200" y="633988"/>
                </a:lnTo>
                <a:lnTo>
                  <a:pt x="4019834" y="634081"/>
                </a:lnTo>
                <a:lnTo>
                  <a:pt x="4057571" y="634081"/>
                </a:lnTo>
                <a:lnTo>
                  <a:pt x="4057571" y="632240"/>
                </a:lnTo>
                <a:close/>
              </a:path>
              <a:path extrusionOk="0" h="723900" w="5413375">
                <a:moveTo>
                  <a:pt x="4057571" y="213968"/>
                </a:moveTo>
                <a:lnTo>
                  <a:pt x="3770439" y="213968"/>
                </a:lnTo>
                <a:lnTo>
                  <a:pt x="3770439" y="292652"/>
                </a:lnTo>
                <a:lnTo>
                  <a:pt x="4057571" y="292652"/>
                </a:lnTo>
                <a:lnTo>
                  <a:pt x="4057571" y="213968"/>
                </a:lnTo>
                <a:close/>
              </a:path>
              <a:path extrusionOk="0" h="723900" w="5413375">
                <a:moveTo>
                  <a:pt x="3950360" y="87887"/>
                </a:moveTo>
                <a:lnTo>
                  <a:pt x="3848667" y="87887"/>
                </a:lnTo>
                <a:lnTo>
                  <a:pt x="3848667" y="213968"/>
                </a:lnTo>
                <a:lnTo>
                  <a:pt x="3950360" y="213968"/>
                </a:lnTo>
                <a:lnTo>
                  <a:pt x="3950360" y="87887"/>
                </a:lnTo>
                <a:close/>
              </a:path>
              <a:path extrusionOk="0" h="723900" w="5413375">
                <a:moveTo>
                  <a:pt x="4225985" y="0"/>
                </a:moveTo>
                <a:lnTo>
                  <a:pt x="4201646" y="4925"/>
                </a:lnTo>
                <a:lnTo>
                  <a:pt x="4181751" y="18348"/>
                </a:lnTo>
                <a:lnTo>
                  <a:pt x="4168326" y="38242"/>
                </a:lnTo>
                <a:lnTo>
                  <a:pt x="4163400" y="62580"/>
                </a:lnTo>
                <a:lnTo>
                  <a:pt x="4168326" y="86651"/>
                </a:lnTo>
                <a:lnTo>
                  <a:pt x="4181751" y="106408"/>
                </a:lnTo>
                <a:lnTo>
                  <a:pt x="4201646" y="119782"/>
                </a:lnTo>
                <a:lnTo>
                  <a:pt x="4225985" y="124699"/>
                </a:lnTo>
                <a:lnTo>
                  <a:pt x="4250128" y="119782"/>
                </a:lnTo>
                <a:lnTo>
                  <a:pt x="4270041" y="106408"/>
                </a:lnTo>
                <a:lnTo>
                  <a:pt x="4283570" y="86651"/>
                </a:lnTo>
                <a:lnTo>
                  <a:pt x="4288559" y="62580"/>
                </a:lnTo>
                <a:lnTo>
                  <a:pt x="4283570" y="38242"/>
                </a:lnTo>
                <a:lnTo>
                  <a:pt x="4270041" y="18348"/>
                </a:lnTo>
                <a:lnTo>
                  <a:pt x="4250128" y="4925"/>
                </a:lnTo>
                <a:lnTo>
                  <a:pt x="4225985" y="0"/>
                </a:lnTo>
                <a:close/>
              </a:path>
              <a:path extrusionOk="0" h="723900" w="5413375">
                <a:moveTo>
                  <a:pt x="4275219" y="213968"/>
                </a:moveTo>
                <a:lnTo>
                  <a:pt x="4175829" y="213968"/>
                </a:lnTo>
                <a:lnTo>
                  <a:pt x="4175829" y="713687"/>
                </a:lnTo>
                <a:lnTo>
                  <a:pt x="4275219" y="713687"/>
                </a:lnTo>
                <a:lnTo>
                  <a:pt x="4275219" y="213968"/>
                </a:lnTo>
                <a:close/>
              </a:path>
              <a:path extrusionOk="0" h="723900" w="5413375">
                <a:moveTo>
                  <a:pt x="4632297" y="204304"/>
                </a:moveTo>
                <a:lnTo>
                  <a:pt x="4585646" y="207901"/>
                </a:lnTo>
                <a:lnTo>
                  <a:pt x="4543435" y="218494"/>
                </a:lnTo>
                <a:lnTo>
                  <a:pt x="4505942" y="235782"/>
                </a:lnTo>
                <a:lnTo>
                  <a:pt x="4473449" y="259466"/>
                </a:lnTo>
                <a:lnTo>
                  <a:pt x="4446236" y="289248"/>
                </a:lnTo>
                <a:lnTo>
                  <a:pt x="4424582" y="324829"/>
                </a:lnTo>
                <a:lnTo>
                  <a:pt x="4408768" y="365908"/>
                </a:lnTo>
                <a:lnTo>
                  <a:pt x="4399074" y="412187"/>
                </a:lnTo>
                <a:lnTo>
                  <a:pt x="4395781" y="463367"/>
                </a:lnTo>
                <a:lnTo>
                  <a:pt x="4395781" y="464287"/>
                </a:lnTo>
                <a:lnTo>
                  <a:pt x="4399059" y="515588"/>
                </a:lnTo>
                <a:lnTo>
                  <a:pt x="4408715" y="561931"/>
                </a:lnTo>
                <a:lnTo>
                  <a:pt x="4424480" y="603030"/>
                </a:lnTo>
                <a:lnTo>
                  <a:pt x="4446084" y="638595"/>
                </a:lnTo>
                <a:lnTo>
                  <a:pt x="4473260" y="668339"/>
                </a:lnTo>
                <a:lnTo>
                  <a:pt x="4505738" y="691974"/>
                </a:lnTo>
                <a:lnTo>
                  <a:pt x="4543249" y="709213"/>
                </a:lnTo>
                <a:lnTo>
                  <a:pt x="4585525" y="719767"/>
                </a:lnTo>
                <a:lnTo>
                  <a:pt x="4632297" y="723349"/>
                </a:lnTo>
                <a:lnTo>
                  <a:pt x="4678929" y="719767"/>
                </a:lnTo>
                <a:lnTo>
                  <a:pt x="4721097" y="709213"/>
                </a:lnTo>
                <a:lnTo>
                  <a:pt x="4758528" y="691974"/>
                </a:lnTo>
                <a:lnTo>
                  <a:pt x="4790949" y="668339"/>
                </a:lnTo>
                <a:lnTo>
                  <a:pt x="4816747" y="640063"/>
                </a:lnTo>
                <a:lnTo>
                  <a:pt x="4632297" y="640063"/>
                </a:lnTo>
                <a:lnTo>
                  <a:pt x="4585280" y="632428"/>
                </a:lnTo>
                <a:lnTo>
                  <a:pt x="4547828" y="610128"/>
                </a:lnTo>
                <a:lnTo>
                  <a:pt x="4520448" y="574067"/>
                </a:lnTo>
                <a:lnTo>
                  <a:pt x="4503648" y="525152"/>
                </a:lnTo>
                <a:lnTo>
                  <a:pt x="4497935" y="464287"/>
                </a:lnTo>
                <a:lnTo>
                  <a:pt x="4497935" y="463367"/>
                </a:lnTo>
                <a:lnTo>
                  <a:pt x="4503648" y="402502"/>
                </a:lnTo>
                <a:lnTo>
                  <a:pt x="4520448" y="353587"/>
                </a:lnTo>
                <a:lnTo>
                  <a:pt x="4547828" y="317526"/>
                </a:lnTo>
                <a:lnTo>
                  <a:pt x="4585280" y="295226"/>
                </a:lnTo>
                <a:lnTo>
                  <a:pt x="4632297" y="287591"/>
                </a:lnTo>
                <a:lnTo>
                  <a:pt x="4816593" y="287591"/>
                </a:lnTo>
                <a:lnTo>
                  <a:pt x="4790759" y="259315"/>
                </a:lnTo>
                <a:lnTo>
                  <a:pt x="4758323" y="235680"/>
                </a:lnTo>
                <a:lnTo>
                  <a:pt x="4720911" y="218441"/>
                </a:lnTo>
                <a:lnTo>
                  <a:pt x="4678808" y="207886"/>
                </a:lnTo>
                <a:lnTo>
                  <a:pt x="4632297" y="204304"/>
                </a:lnTo>
                <a:close/>
              </a:path>
              <a:path extrusionOk="0" h="723900" w="5413375">
                <a:moveTo>
                  <a:pt x="4816593" y="287591"/>
                </a:moveTo>
                <a:lnTo>
                  <a:pt x="4632297" y="287591"/>
                </a:lnTo>
                <a:lnTo>
                  <a:pt x="4679133" y="295226"/>
                </a:lnTo>
                <a:lnTo>
                  <a:pt x="4716563" y="317526"/>
                </a:lnTo>
                <a:lnTo>
                  <a:pt x="4744011" y="353587"/>
                </a:lnTo>
                <a:lnTo>
                  <a:pt x="4760901" y="402502"/>
                </a:lnTo>
                <a:lnTo>
                  <a:pt x="4766660" y="463367"/>
                </a:lnTo>
                <a:lnTo>
                  <a:pt x="4766660" y="464287"/>
                </a:lnTo>
                <a:lnTo>
                  <a:pt x="4760901" y="524975"/>
                </a:lnTo>
                <a:lnTo>
                  <a:pt x="4744011" y="573868"/>
                </a:lnTo>
                <a:lnTo>
                  <a:pt x="4716563" y="609995"/>
                </a:lnTo>
                <a:lnTo>
                  <a:pt x="4679133" y="632384"/>
                </a:lnTo>
                <a:lnTo>
                  <a:pt x="4632297" y="640063"/>
                </a:lnTo>
                <a:lnTo>
                  <a:pt x="4816747" y="640063"/>
                </a:lnTo>
                <a:lnTo>
                  <a:pt x="4839669" y="603030"/>
                </a:lnTo>
                <a:lnTo>
                  <a:pt x="4855422" y="561931"/>
                </a:lnTo>
                <a:lnTo>
                  <a:pt x="4865075" y="515588"/>
                </a:lnTo>
                <a:lnTo>
                  <a:pt x="4868353" y="464287"/>
                </a:lnTo>
                <a:lnTo>
                  <a:pt x="4868353" y="463367"/>
                </a:lnTo>
                <a:lnTo>
                  <a:pt x="4865060" y="412066"/>
                </a:lnTo>
                <a:lnTo>
                  <a:pt x="4855369" y="365722"/>
                </a:lnTo>
                <a:lnTo>
                  <a:pt x="4839566" y="324624"/>
                </a:lnTo>
                <a:lnTo>
                  <a:pt x="4817935" y="289059"/>
                </a:lnTo>
                <a:lnTo>
                  <a:pt x="4816593" y="287591"/>
                </a:lnTo>
                <a:close/>
              </a:path>
              <a:path extrusionOk="0" h="723900" w="5413375">
                <a:moveTo>
                  <a:pt x="5087372" y="213968"/>
                </a:moveTo>
                <a:lnTo>
                  <a:pt x="4987522" y="213968"/>
                </a:lnTo>
                <a:lnTo>
                  <a:pt x="4987522" y="713687"/>
                </a:lnTo>
                <a:lnTo>
                  <a:pt x="5087372" y="713687"/>
                </a:lnTo>
                <a:lnTo>
                  <a:pt x="5087372" y="420573"/>
                </a:lnTo>
                <a:lnTo>
                  <a:pt x="5095634" y="366182"/>
                </a:lnTo>
                <a:lnTo>
                  <a:pt x="5119297" y="325035"/>
                </a:lnTo>
                <a:lnTo>
                  <a:pt x="5156677" y="298986"/>
                </a:lnTo>
                <a:lnTo>
                  <a:pt x="5206091" y="289891"/>
                </a:lnTo>
                <a:lnTo>
                  <a:pt x="5087372" y="289891"/>
                </a:lnTo>
                <a:lnTo>
                  <a:pt x="5087372" y="213968"/>
                </a:lnTo>
                <a:close/>
              </a:path>
              <a:path extrusionOk="0" h="723900" w="5413375">
                <a:moveTo>
                  <a:pt x="5239682" y="204304"/>
                </a:moveTo>
                <a:lnTo>
                  <a:pt x="5189795" y="210171"/>
                </a:lnTo>
                <a:lnTo>
                  <a:pt x="5149096" y="227082"/>
                </a:lnTo>
                <a:lnTo>
                  <a:pt x="5117455" y="254000"/>
                </a:lnTo>
                <a:lnTo>
                  <a:pt x="5094744" y="289891"/>
                </a:lnTo>
                <a:lnTo>
                  <a:pt x="5206091" y="289891"/>
                </a:lnTo>
                <a:lnTo>
                  <a:pt x="5253785" y="297584"/>
                </a:lnTo>
                <a:lnTo>
                  <a:pt x="5287371" y="320721"/>
                </a:lnTo>
                <a:lnTo>
                  <a:pt x="5307238" y="359388"/>
                </a:lnTo>
                <a:lnTo>
                  <a:pt x="5313774" y="413671"/>
                </a:lnTo>
                <a:lnTo>
                  <a:pt x="5313774" y="713687"/>
                </a:lnTo>
                <a:lnTo>
                  <a:pt x="5413163" y="713687"/>
                </a:lnTo>
                <a:lnTo>
                  <a:pt x="5413163" y="390203"/>
                </a:lnTo>
                <a:lnTo>
                  <a:pt x="5408078" y="335052"/>
                </a:lnTo>
                <a:lnTo>
                  <a:pt x="5393035" y="289039"/>
                </a:lnTo>
                <a:lnTo>
                  <a:pt x="5368355" y="252562"/>
                </a:lnTo>
                <a:lnTo>
                  <a:pt x="5334356" y="226016"/>
                </a:lnTo>
                <a:lnTo>
                  <a:pt x="5291358" y="209798"/>
                </a:lnTo>
                <a:lnTo>
                  <a:pt x="5239682" y="204304"/>
                </a:lnTo>
                <a:close/>
              </a:path>
            </a:pathLst>
          </a:custGeom>
          <a:solidFill>
            <a:srgbClr val="000000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03" name="Google Shape;403;p27"/>
          <p:cNvSpPr/>
          <p:nvPr/>
        </p:nvSpPr>
        <p:spPr>
          <a:xfrm>
            <a:off x="7433960" y="919367"/>
            <a:ext cx="454659" cy="356235"/>
          </a:xfrm>
          <a:custGeom>
            <a:rect b="b" l="l" r="r" t="t"/>
            <a:pathLst>
              <a:path extrusionOk="0" h="356234" w="454659">
                <a:moveTo>
                  <a:pt x="125353" y="0"/>
                </a:moveTo>
                <a:lnTo>
                  <a:pt x="82243" y="7968"/>
                </a:lnTo>
                <a:lnTo>
                  <a:pt x="47396" y="31007"/>
                </a:lnTo>
                <a:lnTo>
                  <a:pt x="21569" y="67818"/>
                </a:lnTo>
                <a:lnTo>
                  <a:pt x="5518" y="117104"/>
                </a:lnTo>
                <a:lnTo>
                  <a:pt x="0" y="177565"/>
                </a:lnTo>
                <a:lnTo>
                  <a:pt x="0" y="178036"/>
                </a:lnTo>
                <a:lnTo>
                  <a:pt x="5518" y="238522"/>
                </a:lnTo>
                <a:lnTo>
                  <a:pt x="21569" y="287865"/>
                </a:lnTo>
                <a:lnTo>
                  <a:pt x="47396" y="324746"/>
                </a:lnTo>
                <a:lnTo>
                  <a:pt x="82243" y="347843"/>
                </a:lnTo>
                <a:lnTo>
                  <a:pt x="125353" y="355836"/>
                </a:lnTo>
                <a:lnTo>
                  <a:pt x="168374" y="347843"/>
                </a:lnTo>
                <a:lnTo>
                  <a:pt x="203210" y="324746"/>
                </a:lnTo>
                <a:lnTo>
                  <a:pt x="212083" y="312092"/>
                </a:lnTo>
                <a:lnTo>
                  <a:pt x="125353" y="312092"/>
                </a:lnTo>
                <a:lnTo>
                  <a:pt x="94823" y="302820"/>
                </a:lnTo>
                <a:lnTo>
                  <a:pt x="72143" y="276196"/>
                </a:lnTo>
                <a:lnTo>
                  <a:pt x="58017" y="234006"/>
                </a:lnTo>
                <a:lnTo>
                  <a:pt x="53152" y="178036"/>
                </a:lnTo>
                <a:lnTo>
                  <a:pt x="53152" y="177565"/>
                </a:lnTo>
                <a:lnTo>
                  <a:pt x="58017" y="121668"/>
                </a:lnTo>
                <a:lnTo>
                  <a:pt x="72143" y="79639"/>
                </a:lnTo>
                <a:lnTo>
                  <a:pt x="94823" y="53177"/>
                </a:lnTo>
                <a:lnTo>
                  <a:pt x="125353" y="43979"/>
                </a:lnTo>
                <a:lnTo>
                  <a:pt x="212323" y="43979"/>
                </a:lnTo>
                <a:lnTo>
                  <a:pt x="203210" y="31007"/>
                </a:lnTo>
                <a:lnTo>
                  <a:pt x="168374" y="7968"/>
                </a:lnTo>
                <a:lnTo>
                  <a:pt x="125353" y="0"/>
                </a:lnTo>
                <a:close/>
              </a:path>
              <a:path extrusionOk="0" h="356234" w="454659">
                <a:moveTo>
                  <a:pt x="212323" y="43979"/>
                </a:moveTo>
                <a:lnTo>
                  <a:pt x="125353" y="43979"/>
                </a:lnTo>
                <a:lnTo>
                  <a:pt x="155784" y="53177"/>
                </a:lnTo>
                <a:lnTo>
                  <a:pt x="178476" y="79639"/>
                </a:lnTo>
                <a:lnTo>
                  <a:pt x="192657" y="121668"/>
                </a:lnTo>
                <a:lnTo>
                  <a:pt x="197555" y="177565"/>
                </a:lnTo>
                <a:lnTo>
                  <a:pt x="197555" y="178036"/>
                </a:lnTo>
                <a:lnTo>
                  <a:pt x="192657" y="234006"/>
                </a:lnTo>
                <a:lnTo>
                  <a:pt x="178476" y="276196"/>
                </a:lnTo>
                <a:lnTo>
                  <a:pt x="155784" y="302820"/>
                </a:lnTo>
                <a:lnTo>
                  <a:pt x="125353" y="312092"/>
                </a:lnTo>
                <a:lnTo>
                  <a:pt x="212083" y="312092"/>
                </a:lnTo>
                <a:lnTo>
                  <a:pt x="229071" y="287865"/>
                </a:lnTo>
                <a:lnTo>
                  <a:pt x="245167" y="238522"/>
                </a:lnTo>
                <a:lnTo>
                  <a:pt x="250708" y="178036"/>
                </a:lnTo>
                <a:lnTo>
                  <a:pt x="250708" y="177565"/>
                </a:lnTo>
                <a:lnTo>
                  <a:pt x="245167" y="117104"/>
                </a:lnTo>
                <a:lnTo>
                  <a:pt x="229071" y="67818"/>
                </a:lnTo>
                <a:lnTo>
                  <a:pt x="212323" y="43979"/>
                </a:lnTo>
                <a:close/>
              </a:path>
              <a:path extrusionOk="0" h="356234" w="454659">
                <a:moveTo>
                  <a:pt x="454143" y="62559"/>
                </a:moveTo>
                <a:lnTo>
                  <a:pt x="401462" y="62559"/>
                </a:lnTo>
                <a:lnTo>
                  <a:pt x="401462" y="347605"/>
                </a:lnTo>
                <a:lnTo>
                  <a:pt x="454143" y="347605"/>
                </a:lnTo>
                <a:lnTo>
                  <a:pt x="454143" y="62559"/>
                </a:lnTo>
                <a:close/>
              </a:path>
              <a:path extrusionOk="0" h="356234" w="454659">
                <a:moveTo>
                  <a:pt x="454143" y="8232"/>
                </a:moveTo>
                <a:lnTo>
                  <a:pt x="401462" y="8232"/>
                </a:lnTo>
                <a:lnTo>
                  <a:pt x="312091" y="71731"/>
                </a:lnTo>
                <a:lnTo>
                  <a:pt x="312091" y="123472"/>
                </a:lnTo>
                <a:lnTo>
                  <a:pt x="397463" y="62559"/>
                </a:lnTo>
                <a:lnTo>
                  <a:pt x="454143" y="62559"/>
                </a:lnTo>
                <a:lnTo>
                  <a:pt x="454143" y="8232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04" name="Google Shape;404;p27"/>
          <p:cNvSpPr/>
          <p:nvPr/>
        </p:nvSpPr>
        <p:spPr>
          <a:xfrm>
            <a:off x="8356676" y="3356487"/>
            <a:ext cx="3129915" cy="871855"/>
          </a:xfrm>
          <a:custGeom>
            <a:rect b="b" l="l" r="r" t="t"/>
            <a:pathLst>
              <a:path extrusionOk="0" h="871854" w="3129915">
                <a:moveTo>
                  <a:pt x="311978" y="120557"/>
                </a:moveTo>
                <a:lnTo>
                  <a:pt x="208906" y="120557"/>
                </a:lnTo>
                <a:lnTo>
                  <a:pt x="208906" y="695740"/>
                </a:lnTo>
                <a:lnTo>
                  <a:pt x="311978" y="695740"/>
                </a:lnTo>
                <a:lnTo>
                  <a:pt x="311978" y="120557"/>
                </a:lnTo>
                <a:close/>
              </a:path>
              <a:path extrusionOk="0" h="871854" w="3129915">
                <a:moveTo>
                  <a:pt x="520425" y="31749"/>
                </a:moveTo>
                <a:lnTo>
                  <a:pt x="0" y="31749"/>
                </a:lnTo>
                <a:lnTo>
                  <a:pt x="0" y="120557"/>
                </a:lnTo>
                <a:lnTo>
                  <a:pt x="520425" y="120557"/>
                </a:lnTo>
                <a:lnTo>
                  <a:pt x="520425" y="31749"/>
                </a:lnTo>
                <a:close/>
              </a:path>
              <a:path extrusionOk="0" h="871854" w="3129915">
                <a:moveTo>
                  <a:pt x="739915" y="0"/>
                </a:moveTo>
                <a:lnTo>
                  <a:pt x="640063" y="0"/>
                </a:lnTo>
                <a:lnTo>
                  <a:pt x="640063" y="695740"/>
                </a:lnTo>
                <a:lnTo>
                  <a:pt x="739915" y="695740"/>
                </a:lnTo>
                <a:lnTo>
                  <a:pt x="739915" y="402627"/>
                </a:lnTo>
                <a:lnTo>
                  <a:pt x="748176" y="348236"/>
                </a:lnTo>
                <a:lnTo>
                  <a:pt x="771838" y="307089"/>
                </a:lnTo>
                <a:lnTo>
                  <a:pt x="809218" y="281040"/>
                </a:lnTo>
                <a:lnTo>
                  <a:pt x="858633" y="271945"/>
                </a:lnTo>
                <a:lnTo>
                  <a:pt x="739915" y="271945"/>
                </a:lnTo>
                <a:lnTo>
                  <a:pt x="739915" y="0"/>
                </a:lnTo>
                <a:close/>
              </a:path>
              <a:path extrusionOk="0" h="871854" w="3129915">
                <a:moveTo>
                  <a:pt x="892224" y="186358"/>
                </a:moveTo>
                <a:lnTo>
                  <a:pt x="842333" y="192225"/>
                </a:lnTo>
                <a:lnTo>
                  <a:pt x="801632" y="209136"/>
                </a:lnTo>
                <a:lnTo>
                  <a:pt x="769990" y="236054"/>
                </a:lnTo>
                <a:lnTo>
                  <a:pt x="747277" y="271945"/>
                </a:lnTo>
                <a:lnTo>
                  <a:pt x="858633" y="271945"/>
                </a:lnTo>
                <a:lnTo>
                  <a:pt x="906323" y="279638"/>
                </a:lnTo>
                <a:lnTo>
                  <a:pt x="939906" y="302775"/>
                </a:lnTo>
                <a:lnTo>
                  <a:pt x="959772" y="341442"/>
                </a:lnTo>
                <a:lnTo>
                  <a:pt x="966307" y="395725"/>
                </a:lnTo>
                <a:lnTo>
                  <a:pt x="966307" y="695740"/>
                </a:lnTo>
                <a:lnTo>
                  <a:pt x="1065696" y="695740"/>
                </a:lnTo>
                <a:lnTo>
                  <a:pt x="1065696" y="372257"/>
                </a:lnTo>
                <a:lnTo>
                  <a:pt x="1060611" y="317106"/>
                </a:lnTo>
                <a:lnTo>
                  <a:pt x="1045569" y="271093"/>
                </a:lnTo>
                <a:lnTo>
                  <a:pt x="1020890" y="234616"/>
                </a:lnTo>
                <a:lnTo>
                  <a:pt x="986894" y="208070"/>
                </a:lnTo>
                <a:lnTo>
                  <a:pt x="943898" y="191852"/>
                </a:lnTo>
                <a:lnTo>
                  <a:pt x="892224" y="186358"/>
                </a:lnTo>
                <a:close/>
              </a:path>
              <a:path extrusionOk="0" h="871854" w="3129915">
                <a:moveTo>
                  <a:pt x="1409884" y="186358"/>
                </a:moveTo>
                <a:lnTo>
                  <a:pt x="1365291" y="190154"/>
                </a:lnTo>
                <a:lnTo>
                  <a:pt x="1324681" y="201252"/>
                </a:lnTo>
                <a:lnTo>
                  <a:pt x="1288392" y="219216"/>
                </a:lnTo>
                <a:lnTo>
                  <a:pt x="1256762" y="243611"/>
                </a:lnTo>
                <a:lnTo>
                  <a:pt x="1230127" y="274001"/>
                </a:lnTo>
                <a:lnTo>
                  <a:pt x="1208824" y="309950"/>
                </a:lnTo>
                <a:lnTo>
                  <a:pt x="1193190" y="351024"/>
                </a:lnTo>
                <a:lnTo>
                  <a:pt x="1183563" y="396786"/>
                </a:lnTo>
                <a:lnTo>
                  <a:pt x="1180279" y="446802"/>
                </a:lnTo>
                <a:lnTo>
                  <a:pt x="1180279" y="447261"/>
                </a:lnTo>
                <a:lnTo>
                  <a:pt x="1183509" y="497804"/>
                </a:lnTo>
                <a:lnTo>
                  <a:pt x="1193033" y="543676"/>
                </a:lnTo>
                <a:lnTo>
                  <a:pt x="1208602" y="584538"/>
                </a:lnTo>
                <a:lnTo>
                  <a:pt x="1229965" y="620049"/>
                </a:lnTo>
                <a:lnTo>
                  <a:pt x="1256873" y="649868"/>
                </a:lnTo>
                <a:lnTo>
                  <a:pt x="1289075" y="673653"/>
                </a:lnTo>
                <a:lnTo>
                  <a:pt x="1326322" y="691065"/>
                </a:lnTo>
                <a:lnTo>
                  <a:pt x="1368365" y="701762"/>
                </a:lnTo>
                <a:lnTo>
                  <a:pt x="1414952" y="705403"/>
                </a:lnTo>
                <a:lnTo>
                  <a:pt x="1474034" y="699645"/>
                </a:lnTo>
                <a:lnTo>
                  <a:pt x="1523478" y="683879"/>
                </a:lnTo>
                <a:lnTo>
                  <a:pt x="1563462" y="660367"/>
                </a:lnTo>
                <a:lnTo>
                  <a:pt x="1594166" y="631371"/>
                </a:lnTo>
                <a:lnTo>
                  <a:pt x="1599446" y="623497"/>
                </a:lnTo>
                <a:lnTo>
                  <a:pt x="1417245" y="623497"/>
                </a:lnTo>
                <a:lnTo>
                  <a:pt x="1371582" y="616941"/>
                </a:lnTo>
                <a:lnTo>
                  <a:pt x="1334092" y="597773"/>
                </a:lnTo>
                <a:lnTo>
                  <a:pt x="1305768" y="566745"/>
                </a:lnTo>
                <a:lnTo>
                  <a:pt x="1287603" y="524607"/>
                </a:lnTo>
                <a:lnTo>
                  <a:pt x="1280590" y="472110"/>
                </a:lnTo>
                <a:lnTo>
                  <a:pt x="1634904" y="472110"/>
                </a:lnTo>
                <a:lnTo>
                  <a:pt x="1634904" y="437138"/>
                </a:lnTo>
                <a:lnTo>
                  <a:pt x="1632237" y="400786"/>
                </a:lnTo>
                <a:lnTo>
                  <a:pt x="1281972" y="400786"/>
                </a:lnTo>
                <a:lnTo>
                  <a:pt x="1296142" y="343779"/>
                </a:lnTo>
                <a:lnTo>
                  <a:pt x="1323899" y="302258"/>
                </a:lnTo>
                <a:lnTo>
                  <a:pt x="1362785" y="276871"/>
                </a:lnTo>
                <a:lnTo>
                  <a:pt x="1410345" y="268265"/>
                </a:lnTo>
                <a:lnTo>
                  <a:pt x="1583734" y="268265"/>
                </a:lnTo>
                <a:lnTo>
                  <a:pt x="1574680" y="255495"/>
                </a:lnTo>
                <a:lnTo>
                  <a:pt x="1542355" y="226154"/>
                </a:lnTo>
                <a:lnTo>
                  <a:pt x="1503866" y="204448"/>
                </a:lnTo>
                <a:lnTo>
                  <a:pt x="1459585" y="190981"/>
                </a:lnTo>
                <a:lnTo>
                  <a:pt x="1409884" y="186358"/>
                </a:lnTo>
                <a:close/>
              </a:path>
              <a:path extrusionOk="0" h="871854" w="3129915">
                <a:moveTo>
                  <a:pt x="1629375" y="561838"/>
                </a:moveTo>
                <a:lnTo>
                  <a:pt x="1533210" y="562298"/>
                </a:lnTo>
                <a:lnTo>
                  <a:pt x="1531367" y="565979"/>
                </a:lnTo>
                <a:lnTo>
                  <a:pt x="1517482" y="585837"/>
                </a:lnTo>
                <a:lnTo>
                  <a:pt x="1493806" y="604401"/>
                </a:lnTo>
                <a:lnTo>
                  <a:pt x="1460380" y="618134"/>
                </a:lnTo>
                <a:lnTo>
                  <a:pt x="1417245" y="623497"/>
                </a:lnTo>
                <a:lnTo>
                  <a:pt x="1599446" y="623497"/>
                </a:lnTo>
                <a:lnTo>
                  <a:pt x="1615770" y="599154"/>
                </a:lnTo>
                <a:lnTo>
                  <a:pt x="1628453" y="565979"/>
                </a:lnTo>
                <a:lnTo>
                  <a:pt x="1629375" y="561838"/>
                </a:lnTo>
                <a:close/>
              </a:path>
              <a:path extrusionOk="0" h="871854" w="3129915">
                <a:moveTo>
                  <a:pt x="1583734" y="268265"/>
                </a:moveTo>
                <a:lnTo>
                  <a:pt x="1410345" y="268265"/>
                </a:lnTo>
                <a:lnTo>
                  <a:pt x="1457409" y="276418"/>
                </a:lnTo>
                <a:lnTo>
                  <a:pt x="1495587" y="301050"/>
                </a:lnTo>
                <a:lnTo>
                  <a:pt x="1522548" y="342420"/>
                </a:lnTo>
                <a:lnTo>
                  <a:pt x="1535964" y="400786"/>
                </a:lnTo>
                <a:lnTo>
                  <a:pt x="1632237" y="400786"/>
                </a:lnTo>
                <a:lnTo>
                  <a:pt x="1630954" y="383294"/>
                </a:lnTo>
                <a:lnTo>
                  <a:pt x="1619352" y="334669"/>
                </a:lnTo>
                <a:lnTo>
                  <a:pt x="1600470" y="291868"/>
                </a:lnTo>
                <a:lnTo>
                  <a:pt x="1583734" y="268265"/>
                </a:lnTo>
                <a:close/>
              </a:path>
              <a:path extrusionOk="0" h="871854" w="3129915">
                <a:moveTo>
                  <a:pt x="1965281" y="186358"/>
                </a:moveTo>
                <a:lnTo>
                  <a:pt x="1918633" y="189955"/>
                </a:lnTo>
                <a:lnTo>
                  <a:pt x="1876423" y="200548"/>
                </a:lnTo>
                <a:lnTo>
                  <a:pt x="1838931" y="217836"/>
                </a:lnTo>
                <a:lnTo>
                  <a:pt x="1806437" y="241520"/>
                </a:lnTo>
                <a:lnTo>
                  <a:pt x="1779223" y="271302"/>
                </a:lnTo>
                <a:lnTo>
                  <a:pt x="1757568" y="306882"/>
                </a:lnTo>
                <a:lnTo>
                  <a:pt x="1741753" y="347962"/>
                </a:lnTo>
                <a:lnTo>
                  <a:pt x="1732058" y="394241"/>
                </a:lnTo>
                <a:lnTo>
                  <a:pt x="1728765" y="445420"/>
                </a:lnTo>
                <a:lnTo>
                  <a:pt x="1728765" y="446341"/>
                </a:lnTo>
                <a:lnTo>
                  <a:pt x="1732043" y="497642"/>
                </a:lnTo>
                <a:lnTo>
                  <a:pt x="1741700" y="543985"/>
                </a:lnTo>
                <a:lnTo>
                  <a:pt x="1757466" y="585084"/>
                </a:lnTo>
                <a:lnTo>
                  <a:pt x="1779071" y="620649"/>
                </a:lnTo>
                <a:lnTo>
                  <a:pt x="1806248" y="650393"/>
                </a:lnTo>
                <a:lnTo>
                  <a:pt x="1838726" y="674028"/>
                </a:lnTo>
                <a:lnTo>
                  <a:pt x="1876237" y="691267"/>
                </a:lnTo>
                <a:lnTo>
                  <a:pt x="1918512" y="701821"/>
                </a:lnTo>
                <a:lnTo>
                  <a:pt x="1965281" y="705403"/>
                </a:lnTo>
                <a:lnTo>
                  <a:pt x="2011916" y="701821"/>
                </a:lnTo>
                <a:lnTo>
                  <a:pt x="2054085" y="691267"/>
                </a:lnTo>
                <a:lnTo>
                  <a:pt x="2091516" y="674028"/>
                </a:lnTo>
                <a:lnTo>
                  <a:pt x="2123937" y="650393"/>
                </a:lnTo>
                <a:lnTo>
                  <a:pt x="2149734" y="622117"/>
                </a:lnTo>
                <a:lnTo>
                  <a:pt x="1965281" y="622117"/>
                </a:lnTo>
                <a:lnTo>
                  <a:pt x="1918268" y="614482"/>
                </a:lnTo>
                <a:lnTo>
                  <a:pt x="1880816" y="592182"/>
                </a:lnTo>
                <a:lnTo>
                  <a:pt x="1853435" y="556121"/>
                </a:lnTo>
                <a:lnTo>
                  <a:pt x="1836632" y="507205"/>
                </a:lnTo>
                <a:lnTo>
                  <a:pt x="1830919" y="446341"/>
                </a:lnTo>
                <a:lnTo>
                  <a:pt x="1830919" y="445420"/>
                </a:lnTo>
                <a:lnTo>
                  <a:pt x="1836632" y="384556"/>
                </a:lnTo>
                <a:lnTo>
                  <a:pt x="1853435" y="335641"/>
                </a:lnTo>
                <a:lnTo>
                  <a:pt x="1880816" y="299580"/>
                </a:lnTo>
                <a:lnTo>
                  <a:pt x="1918268" y="277279"/>
                </a:lnTo>
                <a:lnTo>
                  <a:pt x="1965281" y="269645"/>
                </a:lnTo>
                <a:lnTo>
                  <a:pt x="2149581" y="269645"/>
                </a:lnTo>
                <a:lnTo>
                  <a:pt x="2123747" y="241369"/>
                </a:lnTo>
                <a:lnTo>
                  <a:pt x="2091312" y="217733"/>
                </a:lnTo>
                <a:lnTo>
                  <a:pt x="2053899" y="200495"/>
                </a:lnTo>
                <a:lnTo>
                  <a:pt x="2011795" y="189940"/>
                </a:lnTo>
                <a:lnTo>
                  <a:pt x="1965281" y="186358"/>
                </a:lnTo>
                <a:close/>
              </a:path>
              <a:path extrusionOk="0" h="871854" w="3129915">
                <a:moveTo>
                  <a:pt x="2149581" y="269645"/>
                </a:moveTo>
                <a:lnTo>
                  <a:pt x="1965281" y="269645"/>
                </a:lnTo>
                <a:lnTo>
                  <a:pt x="2012121" y="277279"/>
                </a:lnTo>
                <a:lnTo>
                  <a:pt x="2049551" y="299580"/>
                </a:lnTo>
                <a:lnTo>
                  <a:pt x="2076997" y="335641"/>
                </a:lnTo>
                <a:lnTo>
                  <a:pt x="2093886" y="384556"/>
                </a:lnTo>
                <a:lnTo>
                  <a:pt x="2099643" y="445420"/>
                </a:lnTo>
                <a:lnTo>
                  <a:pt x="2099643" y="446341"/>
                </a:lnTo>
                <a:lnTo>
                  <a:pt x="2093886" y="507029"/>
                </a:lnTo>
                <a:lnTo>
                  <a:pt x="2076997" y="555922"/>
                </a:lnTo>
                <a:lnTo>
                  <a:pt x="2049551" y="592049"/>
                </a:lnTo>
                <a:lnTo>
                  <a:pt x="2012121" y="614438"/>
                </a:lnTo>
                <a:lnTo>
                  <a:pt x="1965281" y="622117"/>
                </a:lnTo>
                <a:lnTo>
                  <a:pt x="2149734" y="622117"/>
                </a:lnTo>
                <a:lnTo>
                  <a:pt x="2172655" y="585084"/>
                </a:lnTo>
                <a:lnTo>
                  <a:pt x="2188407" y="543985"/>
                </a:lnTo>
                <a:lnTo>
                  <a:pt x="2198059" y="497642"/>
                </a:lnTo>
                <a:lnTo>
                  <a:pt x="2201337" y="446341"/>
                </a:lnTo>
                <a:lnTo>
                  <a:pt x="2201337" y="445420"/>
                </a:lnTo>
                <a:lnTo>
                  <a:pt x="2198044" y="394120"/>
                </a:lnTo>
                <a:lnTo>
                  <a:pt x="2188354" y="347776"/>
                </a:lnTo>
                <a:lnTo>
                  <a:pt x="2172552" y="306678"/>
                </a:lnTo>
                <a:lnTo>
                  <a:pt x="2150922" y="271113"/>
                </a:lnTo>
                <a:lnTo>
                  <a:pt x="2149581" y="269645"/>
                </a:lnTo>
                <a:close/>
              </a:path>
              <a:path extrusionOk="0" h="871854" w="3129915">
                <a:moveTo>
                  <a:pt x="2420367" y="196022"/>
                </a:moveTo>
                <a:lnTo>
                  <a:pt x="2320516" y="196022"/>
                </a:lnTo>
                <a:lnTo>
                  <a:pt x="2320516" y="695740"/>
                </a:lnTo>
                <a:lnTo>
                  <a:pt x="2420367" y="695740"/>
                </a:lnTo>
                <a:lnTo>
                  <a:pt x="2420367" y="397106"/>
                </a:lnTo>
                <a:lnTo>
                  <a:pt x="2429685" y="348007"/>
                </a:lnTo>
                <a:lnTo>
                  <a:pt x="2455914" y="310425"/>
                </a:lnTo>
                <a:lnTo>
                  <a:pt x="2496465" y="286390"/>
                </a:lnTo>
                <a:lnTo>
                  <a:pt x="2548750" y="277927"/>
                </a:lnTo>
                <a:lnTo>
                  <a:pt x="2602591" y="277927"/>
                </a:lnTo>
                <a:lnTo>
                  <a:pt x="2602591" y="271485"/>
                </a:lnTo>
                <a:lnTo>
                  <a:pt x="2420367" y="271485"/>
                </a:lnTo>
                <a:lnTo>
                  <a:pt x="2420367" y="196022"/>
                </a:lnTo>
                <a:close/>
              </a:path>
              <a:path extrusionOk="0" h="871854" w="3129915">
                <a:moveTo>
                  <a:pt x="2602591" y="277927"/>
                </a:moveTo>
                <a:lnTo>
                  <a:pt x="2548750" y="277927"/>
                </a:lnTo>
                <a:lnTo>
                  <a:pt x="2562599" y="278344"/>
                </a:lnTo>
                <a:lnTo>
                  <a:pt x="2576016" y="279538"/>
                </a:lnTo>
                <a:lnTo>
                  <a:pt x="2589261" y="281422"/>
                </a:lnTo>
                <a:lnTo>
                  <a:pt x="2602591" y="283909"/>
                </a:lnTo>
                <a:lnTo>
                  <a:pt x="2602591" y="277927"/>
                </a:lnTo>
                <a:close/>
              </a:path>
              <a:path extrusionOk="0" h="871854" w="3129915">
                <a:moveTo>
                  <a:pt x="2558875" y="187279"/>
                </a:moveTo>
                <a:lnTo>
                  <a:pt x="2512760" y="192995"/>
                </a:lnTo>
                <a:lnTo>
                  <a:pt x="2475011" y="209538"/>
                </a:lnTo>
                <a:lnTo>
                  <a:pt x="2446408" y="236004"/>
                </a:lnTo>
                <a:lnTo>
                  <a:pt x="2427728" y="271485"/>
                </a:lnTo>
                <a:lnTo>
                  <a:pt x="2602591" y="271485"/>
                </a:lnTo>
                <a:lnTo>
                  <a:pt x="2602591" y="191881"/>
                </a:lnTo>
                <a:lnTo>
                  <a:pt x="2593754" y="190191"/>
                </a:lnTo>
                <a:lnTo>
                  <a:pt x="2582975" y="188717"/>
                </a:lnTo>
                <a:lnTo>
                  <a:pt x="2571076" y="187674"/>
                </a:lnTo>
                <a:lnTo>
                  <a:pt x="2558875" y="187279"/>
                </a:lnTo>
                <a:close/>
              </a:path>
              <a:path extrusionOk="0" h="871854" w="3129915">
                <a:moveTo>
                  <a:pt x="2709342" y="790530"/>
                </a:moveTo>
                <a:lnTo>
                  <a:pt x="2709342" y="869216"/>
                </a:lnTo>
                <a:lnTo>
                  <a:pt x="2719284" y="870158"/>
                </a:lnTo>
                <a:lnTo>
                  <a:pt x="2729530" y="870884"/>
                </a:lnTo>
                <a:lnTo>
                  <a:pt x="2739690" y="871351"/>
                </a:lnTo>
                <a:lnTo>
                  <a:pt x="2749372" y="871516"/>
                </a:lnTo>
                <a:lnTo>
                  <a:pt x="2795966" y="868204"/>
                </a:lnTo>
                <a:lnTo>
                  <a:pt x="2835301" y="857439"/>
                </a:lnTo>
                <a:lnTo>
                  <a:pt x="2868551" y="837983"/>
                </a:lnTo>
                <a:lnTo>
                  <a:pt x="2896892" y="808595"/>
                </a:lnTo>
                <a:lnTo>
                  <a:pt x="2906736" y="792371"/>
                </a:lnTo>
                <a:lnTo>
                  <a:pt x="2742933" y="792371"/>
                </a:lnTo>
                <a:lnTo>
                  <a:pt x="2734188" y="792278"/>
                </a:lnTo>
                <a:lnTo>
                  <a:pt x="2725446" y="791968"/>
                </a:lnTo>
                <a:lnTo>
                  <a:pt x="2717050" y="791400"/>
                </a:lnTo>
                <a:lnTo>
                  <a:pt x="2709342" y="790530"/>
                </a:lnTo>
                <a:close/>
              </a:path>
              <a:path extrusionOk="0" h="871854" w="3129915">
                <a:moveTo>
                  <a:pt x="2765937" y="196022"/>
                </a:moveTo>
                <a:lnTo>
                  <a:pt x="2658265" y="196022"/>
                </a:lnTo>
                <a:lnTo>
                  <a:pt x="2839558" y="696201"/>
                </a:lnTo>
                <a:lnTo>
                  <a:pt x="2832197" y="721969"/>
                </a:lnTo>
                <a:lnTo>
                  <a:pt x="2818573" y="754323"/>
                </a:lnTo>
                <a:lnTo>
                  <a:pt x="2799470" y="776151"/>
                </a:lnTo>
                <a:lnTo>
                  <a:pt x="2774414" y="788489"/>
                </a:lnTo>
                <a:lnTo>
                  <a:pt x="2742933" y="792371"/>
                </a:lnTo>
                <a:lnTo>
                  <a:pt x="2906736" y="792371"/>
                </a:lnTo>
                <a:lnTo>
                  <a:pt x="2921502" y="768037"/>
                </a:lnTo>
                <a:lnTo>
                  <a:pt x="2943555" y="715067"/>
                </a:lnTo>
                <a:lnTo>
                  <a:pt x="2986404" y="595428"/>
                </a:lnTo>
                <a:lnTo>
                  <a:pt x="2891096" y="595428"/>
                </a:lnTo>
                <a:lnTo>
                  <a:pt x="2765937" y="196022"/>
                </a:lnTo>
                <a:close/>
              </a:path>
              <a:path extrusionOk="0" h="871854" w="3129915">
                <a:moveTo>
                  <a:pt x="3129455" y="196022"/>
                </a:moveTo>
                <a:lnTo>
                  <a:pt x="3024537" y="196022"/>
                </a:lnTo>
                <a:lnTo>
                  <a:pt x="2899839" y="595428"/>
                </a:lnTo>
                <a:lnTo>
                  <a:pt x="2986404" y="595428"/>
                </a:lnTo>
                <a:lnTo>
                  <a:pt x="3129455" y="196022"/>
                </a:lnTo>
                <a:close/>
              </a:path>
            </a:pathLst>
          </a:custGeom>
          <a:solidFill>
            <a:srgbClr val="000000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05" name="Google Shape;405;p27"/>
          <p:cNvSpPr/>
          <p:nvPr/>
        </p:nvSpPr>
        <p:spPr>
          <a:xfrm>
            <a:off x="7433960" y="2992603"/>
            <a:ext cx="547370" cy="356235"/>
          </a:xfrm>
          <a:custGeom>
            <a:rect b="b" l="l" r="r" t="t"/>
            <a:pathLst>
              <a:path extrusionOk="0" h="356235" w="547370">
                <a:moveTo>
                  <a:pt x="125353" y="0"/>
                </a:moveTo>
                <a:lnTo>
                  <a:pt x="82243" y="7968"/>
                </a:lnTo>
                <a:lnTo>
                  <a:pt x="47396" y="31007"/>
                </a:lnTo>
                <a:lnTo>
                  <a:pt x="21569" y="67818"/>
                </a:lnTo>
                <a:lnTo>
                  <a:pt x="5518" y="117104"/>
                </a:lnTo>
                <a:lnTo>
                  <a:pt x="0" y="177565"/>
                </a:lnTo>
                <a:lnTo>
                  <a:pt x="0" y="178036"/>
                </a:lnTo>
                <a:lnTo>
                  <a:pt x="5518" y="238522"/>
                </a:lnTo>
                <a:lnTo>
                  <a:pt x="21569" y="287865"/>
                </a:lnTo>
                <a:lnTo>
                  <a:pt x="47396" y="324746"/>
                </a:lnTo>
                <a:lnTo>
                  <a:pt x="82243" y="347843"/>
                </a:lnTo>
                <a:lnTo>
                  <a:pt x="125353" y="355836"/>
                </a:lnTo>
                <a:lnTo>
                  <a:pt x="168374" y="347843"/>
                </a:lnTo>
                <a:lnTo>
                  <a:pt x="203210" y="324746"/>
                </a:lnTo>
                <a:lnTo>
                  <a:pt x="212083" y="312092"/>
                </a:lnTo>
                <a:lnTo>
                  <a:pt x="125353" y="312092"/>
                </a:lnTo>
                <a:lnTo>
                  <a:pt x="94823" y="302820"/>
                </a:lnTo>
                <a:lnTo>
                  <a:pt x="72143" y="276196"/>
                </a:lnTo>
                <a:lnTo>
                  <a:pt x="58017" y="234006"/>
                </a:lnTo>
                <a:lnTo>
                  <a:pt x="53152" y="178036"/>
                </a:lnTo>
                <a:lnTo>
                  <a:pt x="53152" y="177565"/>
                </a:lnTo>
                <a:lnTo>
                  <a:pt x="58017" y="121668"/>
                </a:lnTo>
                <a:lnTo>
                  <a:pt x="72143" y="79639"/>
                </a:lnTo>
                <a:lnTo>
                  <a:pt x="94823" y="53177"/>
                </a:lnTo>
                <a:lnTo>
                  <a:pt x="125353" y="43979"/>
                </a:lnTo>
                <a:lnTo>
                  <a:pt x="212323" y="43979"/>
                </a:lnTo>
                <a:lnTo>
                  <a:pt x="203210" y="31007"/>
                </a:lnTo>
                <a:lnTo>
                  <a:pt x="168374" y="7968"/>
                </a:lnTo>
                <a:lnTo>
                  <a:pt x="125353" y="0"/>
                </a:lnTo>
                <a:close/>
              </a:path>
              <a:path extrusionOk="0" h="356235" w="547370">
                <a:moveTo>
                  <a:pt x="212323" y="43979"/>
                </a:moveTo>
                <a:lnTo>
                  <a:pt x="125353" y="43979"/>
                </a:lnTo>
                <a:lnTo>
                  <a:pt x="155784" y="53177"/>
                </a:lnTo>
                <a:lnTo>
                  <a:pt x="178476" y="79639"/>
                </a:lnTo>
                <a:lnTo>
                  <a:pt x="192657" y="121668"/>
                </a:lnTo>
                <a:lnTo>
                  <a:pt x="197555" y="177565"/>
                </a:lnTo>
                <a:lnTo>
                  <a:pt x="197555" y="178036"/>
                </a:lnTo>
                <a:lnTo>
                  <a:pt x="192657" y="234006"/>
                </a:lnTo>
                <a:lnTo>
                  <a:pt x="178476" y="276196"/>
                </a:lnTo>
                <a:lnTo>
                  <a:pt x="155784" y="302820"/>
                </a:lnTo>
                <a:lnTo>
                  <a:pt x="125353" y="312092"/>
                </a:lnTo>
                <a:lnTo>
                  <a:pt x="212083" y="312092"/>
                </a:lnTo>
                <a:lnTo>
                  <a:pt x="229071" y="287865"/>
                </a:lnTo>
                <a:lnTo>
                  <a:pt x="245167" y="238522"/>
                </a:lnTo>
                <a:lnTo>
                  <a:pt x="250708" y="178036"/>
                </a:lnTo>
                <a:lnTo>
                  <a:pt x="250708" y="177565"/>
                </a:lnTo>
                <a:lnTo>
                  <a:pt x="245167" y="117104"/>
                </a:lnTo>
                <a:lnTo>
                  <a:pt x="229071" y="67818"/>
                </a:lnTo>
                <a:lnTo>
                  <a:pt x="212323" y="43979"/>
                </a:lnTo>
                <a:close/>
              </a:path>
              <a:path extrusionOk="0" h="356235" w="547370">
                <a:moveTo>
                  <a:pt x="522796" y="43509"/>
                </a:moveTo>
                <a:lnTo>
                  <a:pt x="428979" y="43509"/>
                </a:lnTo>
                <a:lnTo>
                  <a:pt x="454026" y="47849"/>
                </a:lnTo>
                <a:lnTo>
                  <a:pt x="472899" y="59884"/>
                </a:lnTo>
                <a:lnTo>
                  <a:pt x="484806" y="78136"/>
                </a:lnTo>
                <a:lnTo>
                  <a:pt x="488951" y="101129"/>
                </a:lnTo>
                <a:lnTo>
                  <a:pt x="488951" y="101835"/>
                </a:lnTo>
                <a:lnTo>
                  <a:pt x="476868" y="140465"/>
                </a:lnTo>
                <a:lnTo>
                  <a:pt x="431095" y="193558"/>
                </a:lnTo>
                <a:lnTo>
                  <a:pt x="318442" y="311856"/>
                </a:lnTo>
                <a:lnTo>
                  <a:pt x="318442" y="347605"/>
                </a:lnTo>
                <a:lnTo>
                  <a:pt x="547042" y="347605"/>
                </a:lnTo>
                <a:lnTo>
                  <a:pt x="547042" y="302684"/>
                </a:lnTo>
                <a:lnTo>
                  <a:pt x="390173" y="302684"/>
                </a:lnTo>
                <a:lnTo>
                  <a:pt x="390173" y="297980"/>
                </a:lnTo>
                <a:lnTo>
                  <a:pt x="462140" y="226249"/>
                </a:lnTo>
                <a:lnTo>
                  <a:pt x="500556" y="185664"/>
                </a:lnTo>
                <a:lnTo>
                  <a:pt x="524994" y="153106"/>
                </a:lnTo>
                <a:lnTo>
                  <a:pt x="541633" y="96896"/>
                </a:lnTo>
                <a:lnTo>
                  <a:pt x="541633" y="96191"/>
                </a:lnTo>
                <a:lnTo>
                  <a:pt x="533368" y="57547"/>
                </a:lnTo>
                <a:lnTo>
                  <a:pt x="522796" y="43509"/>
                </a:lnTo>
                <a:close/>
              </a:path>
              <a:path extrusionOk="0" h="356235" w="547370">
                <a:moveTo>
                  <a:pt x="431801" y="0"/>
                </a:moveTo>
                <a:lnTo>
                  <a:pt x="384870" y="7805"/>
                </a:lnTo>
                <a:lnTo>
                  <a:pt x="348104" y="29633"/>
                </a:lnTo>
                <a:lnTo>
                  <a:pt x="324082" y="63103"/>
                </a:lnTo>
                <a:lnTo>
                  <a:pt x="315384" y="105834"/>
                </a:lnTo>
                <a:lnTo>
                  <a:pt x="315854" y="106304"/>
                </a:lnTo>
                <a:lnTo>
                  <a:pt x="365243" y="106304"/>
                </a:lnTo>
                <a:lnTo>
                  <a:pt x="365478" y="105598"/>
                </a:lnTo>
                <a:lnTo>
                  <a:pt x="370042" y="80220"/>
                </a:lnTo>
                <a:lnTo>
                  <a:pt x="382941" y="60619"/>
                </a:lnTo>
                <a:lnTo>
                  <a:pt x="402983" y="47985"/>
                </a:lnTo>
                <a:lnTo>
                  <a:pt x="428979" y="43509"/>
                </a:lnTo>
                <a:lnTo>
                  <a:pt x="522796" y="43509"/>
                </a:lnTo>
                <a:lnTo>
                  <a:pt x="510441" y="27105"/>
                </a:lnTo>
                <a:lnTo>
                  <a:pt x="475652" y="7158"/>
                </a:lnTo>
                <a:lnTo>
                  <a:pt x="431801" y="0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06" name="Google Shape;406;p27"/>
          <p:cNvSpPr/>
          <p:nvPr/>
        </p:nvSpPr>
        <p:spPr>
          <a:xfrm>
            <a:off x="8365879" y="5445368"/>
            <a:ext cx="2574290" cy="847090"/>
          </a:xfrm>
          <a:custGeom>
            <a:rect b="b" l="l" r="r" t="t"/>
            <a:pathLst>
              <a:path extrusionOk="0" h="847089" w="2574290">
                <a:moveTo>
                  <a:pt x="101232" y="502478"/>
                </a:moveTo>
                <a:lnTo>
                  <a:pt x="0" y="502478"/>
                </a:lnTo>
                <a:lnTo>
                  <a:pt x="460" y="508460"/>
                </a:lnTo>
                <a:lnTo>
                  <a:pt x="7923" y="548631"/>
                </a:lnTo>
                <a:lnTo>
                  <a:pt x="23151" y="584967"/>
                </a:lnTo>
                <a:lnTo>
                  <a:pt x="45755" y="617000"/>
                </a:lnTo>
                <a:lnTo>
                  <a:pt x="75348" y="644261"/>
                </a:lnTo>
                <a:lnTo>
                  <a:pt x="111542" y="666281"/>
                </a:lnTo>
                <a:lnTo>
                  <a:pt x="153947" y="682590"/>
                </a:lnTo>
                <a:lnTo>
                  <a:pt x="202176" y="692720"/>
                </a:lnTo>
                <a:lnTo>
                  <a:pt x="255841" y="696200"/>
                </a:lnTo>
                <a:lnTo>
                  <a:pt x="311125" y="692552"/>
                </a:lnTo>
                <a:lnTo>
                  <a:pt x="360682" y="681850"/>
                </a:lnTo>
                <a:lnTo>
                  <a:pt x="404006" y="664461"/>
                </a:lnTo>
                <a:lnTo>
                  <a:pt x="440590" y="640753"/>
                </a:lnTo>
                <a:lnTo>
                  <a:pt x="469926" y="611091"/>
                </a:lnTo>
                <a:lnTo>
                  <a:pt x="472754" y="606472"/>
                </a:lnTo>
                <a:lnTo>
                  <a:pt x="259982" y="606472"/>
                </a:lnTo>
                <a:lnTo>
                  <a:pt x="198560" y="599491"/>
                </a:lnTo>
                <a:lnTo>
                  <a:pt x="149605" y="579611"/>
                </a:lnTo>
                <a:lnTo>
                  <a:pt x="116266" y="548429"/>
                </a:lnTo>
                <a:lnTo>
                  <a:pt x="101691" y="507540"/>
                </a:lnTo>
                <a:lnTo>
                  <a:pt x="101232" y="502478"/>
                </a:lnTo>
                <a:close/>
              </a:path>
              <a:path extrusionOk="0" h="847089" w="2574290">
                <a:moveTo>
                  <a:pt x="256301" y="0"/>
                </a:moveTo>
                <a:lnTo>
                  <a:pt x="205553" y="3624"/>
                </a:lnTo>
                <a:lnTo>
                  <a:pt x="159361" y="14156"/>
                </a:lnTo>
                <a:lnTo>
                  <a:pt x="118400" y="31083"/>
                </a:lnTo>
                <a:lnTo>
                  <a:pt x="83344" y="53894"/>
                </a:lnTo>
                <a:lnTo>
                  <a:pt x="54866" y="82075"/>
                </a:lnTo>
                <a:lnTo>
                  <a:pt x="33641" y="115114"/>
                </a:lnTo>
                <a:lnTo>
                  <a:pt x="20342" y="152500"/>
                </a:lnTo>
                <a:lnTo>
                  <a:pt x="15644" y="193720"/>
                </a:lnTo>
                <a:lnTo>
                  <a:pt x="15644" y="194181"/>
                </a:lnTo>
                <a:lnTo>
                  <a:pt x="20563" y="240240"/>
                </a:lnTo>
                <a:lnTo>
                  <a:pt x="35669" y="280433"/>
                </a:lnTo>
                <a:lnTo>
                  <a:pt x="61487" y="314797"/>
                </a:lnTo>
                <a:lnTo>
                  <a:pt x="98539" y="343370"/>
                </a:lnTo>
                <a:lnTo>
                  <a:pt x="147351" y="366192"/>
                </a:lnTo>
                <a:lnTo>
                  <a:pt x="208445" y="383301"/>
                </a:lnTo>
                <a:lnTo>
                  <a:pt x="281149" y="398945"/>
                </a:lnTo>
                <a:lnTo>
                  <a:pt x="337567" y="415827"/>
                </a:lnTo>
                <a:lnTo>
                  <a:pt x="375997" y="438404"/>
                </a:lnTo>
                <a:lnTo>
                  <a:pt x="397947" y="467019"/>
                </a:lnTo>
                <a:lnTo>
                  <a:pt x="404928" y="502019"/>
                </a:lnTo>
                <a:lnTo>
                  <a:pt x="404928" y="502478"/>
                </a:lnTo>
                <a:lnTo>
                  <a:pt x="394187" y="544740"/>
                </a:lnTo>
                <a:lnTo>
                  <a:pt x="364205" y="577598"/>
                </a:lnTo>
                <a:lnTo>
                  <a:pt x="318349" y="598894"/>
                </a:lnTo>
                <a:lnTo>
                  <a:pt x="259982" y="606472"/>
                </a:lnTo>
                <a:lnTo>
                  <a:pt x="472754" y="606472"/>
                </a:lnTo>
                <a:lnTo>
                  <a:pt x="491508" y="575843"/>
                </a:lnTo>
                <a:lnTo>
                  <a:pt x="504829" y="535376"/>
                </a:lnTo>
                <a:lnTo>
                  <a:pt x="509382" y="490055"/>
                </a:lnTo>
                <a:lnTo>
                  <a:pt x="509382" y="489595"/>
                </a:lnTo>
                <a:lnTo>
                  <a:pt x="504510" y="443813"/>
                </a:lnTo>
                <a:lnTo>
                  <a:pt x="489425" y="404638"/>
                </a:lnTo>
                <a:lnTo>
                  <a:pt x="463425" y="371625"/>
                </a:lnTo>
                <a:lnTo>
                  <a:pt x="425805" y="344325"/>
                </a:lnTo>
                <a:lnTo>
                  <a:pt x="375864" y="322291"/>
                </a:lnTo>
                <a:lnTo>
                  <a:pt x="312899" y="305076"/>
                </a:lnTo>
                <a:lnTo>
                  <a:pt x="240656" y="288971"/>
                </a:lnTo>
                <a:lnTo>
                  <a:pt x="185445" y="272528"/>
                </a:lnTo>
                <a:lnTo>
                  <a:pt x="147879" y="250606"/>
                </a:lnTo>
                <a:lnTo>
                  <a:pt x="126446" y="222904"/>
                </a:lnTo>
                <a:lnTo>
                  <a:pt x="119638" y="189119"/>
                </a:lnTo>
                <a:lnTo>
                  <a:pt x="119638" y="188659"/>
                </a:lnTo>
                <a:lnTo>
                  <a:pt x="129840" y="146800"/>
                </a:lnTo>
                <a:lnTo>
                  <a:pt x="158117" y="115726"/>
                </a:lnTo>
                <a:lnTo>
                  <a:pt x="200976" y="96385"/>
                </a:lnTo>
                <a:lnTo>
                  <a:pt x="254920" y="89728"/>
                </a:lnTo>
                <a:lnTo>
                  <a:pt x="460969" y="89728"/>
                </a:lnTo>
                <a:lnTo>
                  <a:pt x="443204" y="67505"/>
                </a:lnTo>
                <a:lnTo>
                  <a:pt x="407634" y="39444"/>
                </a:lnTo>
                <a:lnTo>
                  <a:pt x="364209" y="18185"/>
                </a:lnTo>
                <a:lnTo>
                  <a:pt x="313555" y="4710"/>
                </a:lnTo>
                <a:lnTo>
                  <a:pt x="256301" y="0"/>
                </a:lnTo>
                <a:close/>
              </a:path>
              <a:path extrusionOk="0" h="847089" w="2574290">
                <a:moveTo>
                  <a:pt x="460969" y="89728"/>
                </a:moveTo>
                <a:lnTo>
                  <a:pt x="254920" y="89728"/>
                </a:lnTo>
                <a:lnTo>
                  <a:pt x="309736" y="96493"/>
                </a:lnTo>
                <a:lnTo>
                  <a:pt x="352472" y="115898"/>
                </a:lnTo>
                <a:lnTo>
                  <a:pt x="381748" y="145570"/>
                </a:lnTo>
                <a:lnTo>
                  <a:pt x="396185" y="183137"/>
                </a:lnTo>
                <a:lnTo>
                  <a:pt x="397106" y="189119"/>
                </a:lnTo>
                <a:lnTo>
                  <a:pt x="496958" y="189119"/>
                </a:lnTo>
                <a:lnTo>
                  <a:pt x="496497" y="182677"/>
                </a:lnTo>
                <a:lnTo>
                  <a:pt x="488263" y="140103"/>
                </a:lnTo>
                <a:lnTo>
                  <a:pt x="470289" y="101385"/>
                </a:lnTo>
                <a:lnTo>
                  <a:pt x="460969" y="89728"/>
                </a:lnTo>
                <a:close/>
              </a:path>
              <a:path extrusionOk="0" h="847089" w="2574290">
                <a:moveTo>
                  <a:pt x="838386" y="170714"/>
                </a:moveTo>
                <a:lnTo>
                  <a:pt x="793791" y="174510"/>
                </a:lnTo>
                <a:lnTo>
                  <a:pt x="753180" y="185608"/>
                </a:lnTo>
                <a:lnTo>
                  <a:pt x="716890" y="203572"/>
                </a:lnTo>
                <a:lnTo>
                  <a:pt x="685259" y="227966"/>
                </a:lnTo>
                <a:lnTo>
                  <a:pt x="658623" y="258356"/>
                </a:lnTo>
                <a:lnTo>
                  <a:pt x="637319" y="294305"/>
                </a:lnTo>
                <a:lnTo>
                  <a:pt x="621685" y="335379"/>
                </a:lnTo>
                <a:lnTo>
                  <a:pt x="612058" y="381141"/>
                </a:lnTo>
                <a:lnTo>
                  <a:pt x="608773" y="431156"/>
                </a:lnTo>
                <a:lnTo>
                  <a:pt x="608773" y="431617"/>
                </a:lnTo>
                <a:lnTo>
                  <a:pt x="612004" y="482159"/>
                </a:lnTo>
                <a:lnTo>
                  <a:pt x="621529" y="528031"/>
                </a:lnTo>
                <a:lnTo>
                  <a:pt x="637098" y="568893"/>
                </a:lnTo>
                <a:lnTo>
                  <a:pt x="658462" y="604404"/>
                </a:lnTo>
                <a:lnTo>
                  <a:pt x="685370" y="634223"/>
                </a:lnTo>
                <a:lnTo>
                  <a:pt x="717572" y="658008"/>
                </a:lnTo>
                <a:lnTo>
                  <a:pt x="754820" y="675420"/>
                </a:lnTo>
                <a:lnTo>
                  <a:pt x="796861" y="686117"/>
                </a:lnTo>
                <a:lnTo>
                  <a:pt x="843448" y="689758"/>
                </a:lnTo>
                <a:lnTo>
                  <a:pt x="902530" y="684000"/>
                </a:lnTo>
                <a:lnTo>
                  <a:pt x="951974" y="668234"/>
                </a:lnTo>
                <a:lnTo>
                  <a:pt x="991959" y="644722"/>
                </a:lnTo>
                <a:lnTo>
                  <a:pt x="1022665" y="615726"/>
                </a:lnTo>
                <a:lnTo>
                  <a:pt x="1027945" y="607852"/>
                </a:lnTo>
                <a:lnTo>
                  <a:pt x="845748" y="607852"/>
                </a:lnTo>
                <a:lnTo>
                  <a:pt x="800084" y="601296"/>
                </a:lnTo>
                <a:lnTo>
                  <a:pt x="762591" y="582128"/>
                </a:lnTo>
                <a:lnTo>
                  <a:pt x="734264" y="551100"/>
                </a:lnTo>
                <a:lnTo>
                  <a:pt x="716097" y="508961"/>
                </a:lnTo>
                <a:lnTo>
                  <a:pt x="709085" y="456464"/>
                </a:lnTo>
                <a:lnTo>
                  <a:pt x="1063393" y="456464"/>
                </a:lnTo>
                <a:lnTo>
                  <a:pt x="1063393" y="421493"/>
                </a:lnTo>
                <a:lnTo>
                  <a:pt x="1060727" y="385142"/>
                </a:lnTo>
                <a:lnTo>
                  <a:pt x="710466" y="385142"/>
                </a:lnTo>
                <a:lnTo>
                  <a:pt x="724636" y="328134"/>
                </a:lnTo>
                <a:lnTo>
                  <a:pt x="752396" y="286613"/>
                </a:lnTo>
                <a:lnTo>
                  <a:pt x="791286" y="261225"/>
                </a:lnTo>
                <a:lnTo>
                  <a:pt x="838846" y="252619"/>
                </a:lnTo>
                <a:lnTo>
                  <a:pt x="1012226" y="252619"/>
                </a:lnTo>
                <a:lnTo>
                  <a:pt x="1003174" y="239851"/>
                </a:lnTo>
                <a:lnTo>
                  <a:pt x="970850" y="210509"/>
                </a:lnTo>
                <a:lnTo>
                  <a:pt x="932363" y="188803"/>
                </a:lnTo>
                <a:lnTo>
                  <a:pt x="888085" y="175337"/>
                </a:lnTo>
                <a:lnTo>
                  <a:pt x="838386" y="170714"/>
                </a:lnTo>
                <a:close/>
              </a:path>
              <a:path extrusionOk="0" h="847089" w="2574290">
                <a:moveTo>
                  <a:pt x="1057875" y="546193"/>
                </a:moveTo>
                <a:lnTo>
                  <a:pt x="961705" y="546653"/>
                </a:lnTo>
                <a:lnTo>
                  <a:pt x="959864" y="550334"/>
                </a:lnTo>
                <a:lnTo>
                  <a:pt x="945981" y="570192"/>
                </a:lnTo>
                <a:lnTo>
                  <a:pt x="922305" y="588756"/>
                </a:lnTo>
                <a:lnTo>
                  <a:pt x="888880" y="602489"/>
                </a:lnTo>
                <a:lnTo>
                  <a:pt x="845748" y="607852"/>
                </a:lnTo>
                <a:lnTo>
                  <a:pt x="1027945" y="607852"/>
                </a:lnTo>
                <a:lnTo>
                  <a:pt x="1044270" y="583509"/>
                </a:lnTo>
                <a:lnTo>
                  <a:pt x="1056953" y="550334"/>
                </a:lnTo>
                <a:lnTo>
                  <a:pt x="1057875" y="546193"/>
                </a:lnTo>
                <a:close/>
              </a:path>
              <a:path extrusionOk="0" h="847089" w="2574290">
                <a:moveTo>
                  <a:pt x="1012226" y="252619"/>
                </a:moveTo>
                <a:lnTo>
                  <a:pt x="838846" y="252619"/>
                </a:lnTo>
                <a:lnTo>
                  <a:pt x="885911" y="260772"/>
                </a:lnTo>
                <a:lnTo>
                  <a:pt x="924088" y="285405"/>
                </a:lnTo>
                <a:lnTo>
                  <a:pt x="951050" y="326775"/>
                </a:lnTo>
                <a:lnTo>
                  <a:pt x="964466" y="385142"/>
                </a:lnTo>
                <a:lnTo>
                  <a:pt x="1060727" y="385142"/>
                </a:lnTo>
                <a:lnTo>
                  <a:pt x="1059443" y="367649"/>
                </a:lnTo>
                <a:lnTo>
                  <a:pt x="1047842" y="319025"/>
                </a:lnTo>
                <a:lnTo>
                  <a:pt x="1028962" y="276224"/>
                </a:lnTo>
                <a:lnTo>
                  <a:pt x="1012226" y="252619"/>
                </a:lnTo>
                <a:close/>
              </a:path>
              <a:path extrusionOk="0" h="847089" w="2574290">
                <a:moveTo>
                  <a:pt x="1317396" y="259062"/>
                </a:moveTo>
                <a:lnTo>
                  <a:pt x="1215703" y="259062"/>
                </a:lnTo>
                <a:lnTo>
                  <a:pt x="1215703" y="548493"/>
                </a:lnTo>
                <a:lnTo>
                  <a:pt x="1221186" y="598649"/>
                </a:lnTo>
                <a:lnTo>
                  <a:pt x="1238616" y="637497"/>
                </a:lnTo>
                <a:lnTo>
                  <a:pt x="1268681" y="663556"/>
                </a:lnTo>
                <a:lnTo>
                  <a:pt x="1312418" y="678527"/>
                </a:lnTo>
                <a:lnTo>
                  <a:pt x="1370776" y="683316"/>
                </a:lnTo>
                <a:lnTo>
                  <a:pt x="1385078" y="682914"/>
                </a:lnTo>
                <a:lnTo>
                  <a:pt x="1398903" y="681821"/>
                </a:lnTo>
                <a:lnTo>
                  <a:pt x="1412125" y="680210"/>
                </a:lnTo>
                <a:lnTo>
                  <a:pt x="1424618" y="678255"/>
                </a:lnTo>
                <a:lnTo>
                  <a:pt x="1424618" y="600490"/>
                </a:lnTo>
                <a:lnTo>
                  <a:pt x="1386881" y="600490"/>
                </a:lnTo>
                <a:lnTo>
                  <a:pt x="1355253" y="596198"/>
                </a:lnTo>
                <a:lnTo>
                  <a:pt x="1333675" y="582717"/>
                </a:lnTo>
                <a:lnTo>
                  <a:pt x="1321329" y="559141"/>
                </a:lnTo>
                <a:lnTo>
                  <a:pt x="1317396" y="524566"/>
                </a:lnTo>
                <a:lnTo>
                  <a:pt x="1317396" y="259062"/>
                </a:lnTo>
                <a:close/>
              </a:path>
              <a:path extrusionOk="0" h="847089" w="2574290">
                <a:moveTo>
                  <a:pt x="1424618" y="598649"/>
                </a:moveTo>
                <a:lnTo>
                  <a:pt x="1415030" y="599519"/>
                </a:lnTo>
                <a:lnTo>
                  <a:pt x="1406264" y="600087"/>
                </a:lnTo>
                <a:lnTo>
                  <a:pt x="1397240" y="600397"/>
                </a:lnTo>
                <a:lnTo>
                  <a:pt x="1386881" y="600490"/>
                </a:lnTo>
                <a:lnTo>
                  <a:pt x="1424618" y="600490"/>
                </a:lnTo>
                <a:lnTo>
                  <a:pt x="1424618" y="598649"/>
                </a:lnTo>
                <a:close/>
              </a:path>
              <a:path extrusionOk="0" h="847089" w="2574290">
                <a:moveTo>
                  <a:pt x="1424618" y="180376"/>
                </a:moveTo>
                <a:lnTo>
                  <a:pt x="1137485" y="180376"/>
                </a:lnTo>
                <a:lnTo>
                  <a:pt x="1137485" y="259062"/>
                </a:lnTo>
                <a:lnTo>
                  <a:pt x="1424618" y="259062"/>
                </a:lnTo>
                <a:lnTo>
                  <a:pt x="1424618" y="180376"/>
                </a:lnTo>
                <a:close/>
              </a:path>
              <a:path extrusionOk="0" h="847089" w="2574290">
                <a:moveTo>
                  <a:pt x="1317396" y="54296"/>
                </a:moveTo>
                <a:lnTo>
                  <a:pt x="1215703" y="54296"/>
                </a:lnTo>
                <a:lnTo>
                  <a:pt x="1215703" y="180376"/>
                </a:lnTo>
                <a:lnTo>
                  <a:pt x="1317396" y="180376"/>
                </a:lnTo>
                <a:lnTo>
                  <a:pt x="1317396" y="54296"/>
                </a:lnTo>
                <a:close/>
              </a:path>
              <a:path extrusionOk="0" h="847089" w="2574290">
                <a:moveTo>
                  <a:pt x="1636276" y="180376"/>
                </a:moveTo>
                <a:lnTo>
                  <a:pt x="1536426" y="180376"/>
                </a:lnTo>
                <a:lnTo>
                  <a:pt x="1536426" y="503860"/>
                </a:lnTo>
                <a:lnTo>
                  <a:pt x="1541276" y="558691"/>
                </a:lnTo>
                <a:lnTo>
                  <a:pt x="1555763" y="604631"/>
                </a:lnTo>
                <a:lnTo>
                  <a:pt x="1579737" y="641155"/>
                </a:lnTo>
                <a:lnTo>
                  <a:pt x="1613118" y="667842"/>
                </a:lnTo>
                <a:lnTo>
                  <a:pt x="1655778" y="684200"/>
                </a:lnTo>
                <a:lnTo>
                  <a:pt x="1707604" y="689758"/>
                </a:lnTo>
                <a:lnTo>
                  <a:pt x="1757916" y="684028"/>
                </a:lnTo>
                <a:lnTo>
                  <a:pt x="1799515" y="667384"/>
                </a:lnTo>
                <a:lnTo>
                  <a:pt x="1831969" y="640645"/>
                </a:lnTo>
                <a:lnTo>
                  <a:pt x="1854845" y="604631"/>
                </a:lnTo>
                <a:lnTo>
                  <a:pt x="1962067" y="604631"/>
                </a:lnTo>
                <a:lnTo>
                  <a:pt x="1962067" y="604171"/>
                </a:lnTo>
                <a:lnTo>
                  <a:pt x="1739812" y="604171"/>
                </a:lnTo>
                <a:lnTo>
                  <a:pt x="1692770" y="596478"/>
                </a:lnTo>
                <a:lnTo>
                  <a:pt x="1660609" y="573341"/>
                </a:lnTo>
                <a:lnTo>
                  <a:pt x="1642166" y="534675"/>
                </a:lnTo>
                <a:lnTo>
                  <a:pt x="1636276" y="480392"/>
                </a:lnTo>
                <a:lnTo>
                  <a:pt x="1636276" y="180376"/>
                </a:lnTo>
                <a:close/>
              </a:path>
              <a:path extrusionOk="0" h="847089" w="2574290">
                <a:moveTo>
                  <a:pt x="1962067" y="604631"/>
                </a:moveTo>
                <a:lnTo>
                  <a:pt x="1862667" y="604631"/>
                </a:lnTo>
                <a:lnTo>
                  <a:pt x="1862667" y="680095"/>
                </a:lnTo>
                <a:lnTo>
                  <a:pt x="1962067" y="680095"/>
                </a:lnTo>
                <a:lnTo>
                  <a:pt x="1962067" y="604631"/>
                </a:lnTo>
                <a:close/>
              </a:path>
              <a:path extrusionOk="0" h="847089" w="2574290">
                <a:moveTo>
                  <a:pt x="1962067" y="180376"/>
                </a:moveTo>
                <a:lnTo>
                  <a:pt x="1862667" y="180376"/>
                </a:lnTo>
                <a:lnTo>
                  <a:pt x="1862667" y="473490"/>
                </a:lnTo>
                <a:lnTo>
                  <a:pt x="1854731" y="527880"/>
                </a:lnTo>
                <a:lnTo>
                  <a:pt x="1831266" y="569028"/>
                </a:lnTo>
                <a:lnTo>
                  <a:pt x="1792788" y="595076"/>
                </a:lnTo>
                <a:lnTo>
                  <a:pt x="1739812" y="604171"/>
                </a:lnTo>
                <a:lnTo>
                  <a:pt x="1962067" y="604171"/>
                </a:lnTo>
                <a:lnTo>
                  <a:pt x="1962067" y="180376"/>
                </a:lnTo>
                <a:close/>
              </a:path>
              <a:path extrusionOk="0" h="847089" w="2574290">
                <a:moveTo>
                  <a:pt x="2205945" y="180376"/>
                </a:moveTo>
                <a:lnTo>
                  <a:pt x="2106094" y="180376"/>
                </a:lnTo>
                <a:lnTo>
                  <a:pt x="2106094" y="846668"/>
                </a:lnTo>
                <a:lnTo>
                  <a:pt x="2205945" y="846668"/>
                </a:lnTo>
                <a:lnTo>
                  <a:pt x="2205945" y="600950"/>
                </a:lnTo>
                <a:lnTo>
                  <a:pt x="2325174" y="600950"/>
                </a:lnTo>
                <a:lnTo>
                  <a:pt x="2255488" y="573257"/>
                </a:lnTo>
                <a:lnTo>
                  <a:pt x="2227573" y="537553"/>
                </a:lnTo>
                <a:lnTo>
                  <a:pt x="2210128" y="489635"/>
                </a:lnTo>
                <a:lnTo>
                  <a:pt x="2204102" y="430696"/>
                </a:lnTo>
                <a:lnTo>
                  <a:pt x="2204102" y="429776"/>
                </a:lnTo>
                <a:lnTo>
                  <a:pt x="2210128" y="370837"/>
                </a:lnTo>
                <a:lnTo>
                  <a:pt x="2227573" y="322919"/>
                </a:lnTo>
                <a:lnTo>
                  <a:pt x="2255488" y="287215"/>
                </a:lnTo>
                <a:lnTo>
                  <a:pt x="2292922" y="264918"/>
                </a:lnTo>
                <a:lnTo>
                  <a:pt x="2327924" y="259062"/>
                </a:lnTo>
                <a:lnTo>
                  <a:pt x="2205945" y="259062"/>
                </a:lnTo>
                <a:lnTo>
                  <a:pt x="2205945" y="180376"/>
                </a:lnTo>
                <a:close/>
              </a:path>
              <a:path extrusionOk="0" h="847089" w="2574290">
                <a:moveTo>
                  <a:pt x="2325174" y="600950"/>
                </a:moveTo>
                <a:lnTo>
                  <a:pt x="2213306" y="600950"/>
                </a:lnTo>
                <a:lnTo>
                  <a:pt x="2238938" y="637323"/>
                </a:lnTo>
                <a:lnTo>
                  <a:pt x="2274449" y="664853"/>
                </a:lnTo>
                <a:lnTo>
                  <a:pt x="2317811" y="682288"/>
                </a:lnTo>
                <a:lnTo>
                  <a:pt x="2366997" y="688378"/>
                </a:lnTo>
                <a:lnTo>
                  <a:pt x="2412355" y="683798"/>
                </a:lnTo>
                <a:lnTo>
                  <a:pt x="2452925" y="670375"/>
                </a:lnTo>
                <a:lnTo>
                  <a:pt x="2488320" y="648582"/>
                </a:lnTo>
                <a:lnTo>
                  <a:pt x="2518150" y="618896"/>
                </a:lnTo>
                <a:lnTo>
                  <a:pt x="2528217" y="603251"/>
                </a:lnTo>
                <a:lnTo>
                  <a:pt x="2338925" y="603251"/>
                </a:lnTo>
                <a:lnTo>
                  <a:pt x="2325174" y="600950"/>
                </a:lnTo>
                <a:close/>
              </a:path>
              <a:path extrusionOk="0" h="847089" w="2574290">
                <a:moveTo>
                  <a:pt x="2527805" y="257221"/>
                </a:moveTo>
                <a:lnTo>
                  <a:pt x="2338925" y="257221"/>
                </a:lnTo>
                <a:lnTo>
                  <a:pt x="2384784" y="264830"/>
                </a:lnTo>
                <a:lnTo>
                  <a:pt x="2421875" y="286950"/>
                </a:lnTo>
                <a:lnTo>
                  <a:pt x="2449381" y="322521"/>
                </a:lnTo>
                <a:lnTo>
                  <a:pt x="2466483" y="370483"/>
                </a:lnTo>
                <a:lnTo>
                  <a:pt x="2472366" y="429776"/>
                </a:lnTo>
                <a:lnTo>
                  <a:pt x="2472366" y="430696"/>
                </a:lnTo>
                <a:lnTo>
                  <a:pt x="2466483" y="489812"/>
                </a:lnTo>
                <a:lnTo>
                  <a:pt x="2449381" y="537752"/>
                </a:lnTo>
                <a:lnTo>
                  <a:pt x="2421875" y="573389"/>
                </a:lnTo>
                <a:lnTo>
                  <a:pt x="2384784" y="595598"/>
                </a:lnTo>
                <a:lnTo>
                  <a:pt x="2338925" y="603251"/>
                </a:lnTo>
                <a:lnTo>
                  <a:pt x="2528217" y="603251"/>
                </a:lnTo>
                <a:lnTo>
                  <a:pt x="2542027" y="581789"/>
                </a:lnTo>
                <a:lnTo>
                  <a:pt x="2559558" y="537752"/>
                </a:lnTo>
                <a:lnTo>
                  <a:pt x="2570371" y="487215"/>
                </a:lnTo>
                <a:lnTo>
                  <a:pt x="2574059" y="430696"/>
                </a:lnTo>
                <a:lnTo>
                  <a:pt x="2574059" y="429776"/>
                </a:lnTo>
                <a:lnTo>
                  <a:pt x="2570333" y="373501"/>
                </a:lnTo>
                <a:lnTo>
                  <a:pt x="2559436" y="323051"/>
                </a:lnTo>
                <a:lnTo>
                  <a:pt x="2541787" y="278941"/>
                </a:lnTo>
                <a:lnTo>
                  <a:pt x="2527805" y="257221"/>
                </a:lnTo>
                <a:close/>
              </a:path>
              <a:path extrusionOk="0" h="847089" w="2574290">
                <a:moveTo>
                  <a:pt x="2366997" y="171634"/>
                </a:moveTo>
                <a:lnTo>
                  <a:pt x="2317551" y="177594"/>
                </a:lnTo>
                <a:lnTo>
                  <a:pt x="2274791" y="194814"/>
                </a:lnTo>
                <a:lnTo>
                  <a:pt x="2239711" y="222300"/>
                </a:lnTo>
                <a:lnTo>
                  <a:pt x="2213306" y="259062"/>
                </a:lnTo>
                <a:lnTo>
                  <a:pt x="2327924" y="259062"/>
                </a:lnTo>
                <a:lnTo>
                  <a:pt x="2338925" y="257221"/>
                </a:lnTo>
                <a:lnTo>
                  <a:pt x="2527805" y="257221"/>
                </a:lnTo>
                <a:lnTo>
                  <a:pt x="2517808" y="241691"/>
                </a:lnTo>
                <a:lnTo>
                  <a:pt x="2487919" y="211818"/>
                </a:lnTo>
                <a:lnTo>
                  <a:pt x="2452541" y="189839"/>
                </a:lnTo>
                <a:lnTo>
                  <a:pt x="2412093" y="176271"/>
                </a:lnTo>
                <a:lnTo>
                  <a:pt x="2366997" y="171634"/>
                </a:lnTo>
                <a:close/>
              </a:path>
            </a:pathLst>
          </a:custGeom>
          <a:solidFill>
            <a:srgbClr val="000000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07" name="Google Shape;407;p27"/>
          <p:cNvSpPr/>
          <p:nvPr/>
        </p:nvSpPr>
        <p:spPr>
          <a:xfrm>
            <a:off x="7433960" y="5065838"/>
            <a:ext cx="560070" cy="356235"/>
          </a:xfrm>
          <a:custGeom>
            <a:rect b="b" l="l" r="r" t="t"/>
            <a:pathLst>
              <a:path extrusionOk="0" h="356235" w="560070">
                <a:moveTo>
                  <a:pt x="125353" y="0"/>
                </a:moveTo>
                <a:lnTo>
                  <a:pt x="82243" y="7968"/>
                </a:lnTo>
                <a:lnTo>
                  <a:pt x="47396" y="31007"/>
                </a:lnTo>
                <a:lnTo>
                  <a:pt x="21569" y="67818"/>
                </a:lnTo>
                <a:lnTo>
                  <a:pt x="5518" y="117104"/>
                </a:lnTo>
                <a:lnTo>
                  <a:pt x="0" y="177565"/>
                </a:lnTo>
                <a:lnTo>
                  <a:pt x="0" y="178036"/>
                </a:lnTo>
                <a:lnTo>
                  <a:pt x="5518" y="238522"/>
                </a:lnTo>
                <a:lnTo>
                  <a:pt x="21569" y="287865"/>
                </a:lnTo>
                <a:lnTo>
                  <a:pt x="47396" y="324746"/>
                </a:lnTo>
                <a:lnTo>
                  <a:pt x="82243" y="347843"/>
                </a:lnTo>
                <a:lnTo>
                  <a:pt x="125353" y="355836"/>
                </a:lnTo>
                <a:lnTo>
                  <a:pt x="168374" y="347843"/>
                </a:lnTo>
                <a:lnTo>
                  <a:pt x="203210" y="324746"/>
                </a:lnTo>
                <a:lnTo>
                  <a:pt x="212083" y="312092"/>
                </a:lnTo>
                <a:lnTo>
                  <a:pt x="125353" y="312092"/>
                </a:lnTo>
                <a:lnTo>
                  <a:pt x="94823" y="302820"/>
                </a:lnTo>
                <a:lnTo>
                  <a:pt x="72143" y="276196"/>
                </a:lnTo>
                <a:lnTo>
                  <a:pt x="58017" y="234006"/>
                </a:lnTo>
                <a:lnTo>
                  <a:pt x="53152" y="178036"/>
                </a:lnTo>
                <a:lnTo>
                  <a:pt x="53152" y="177565"/>
                </a:lnTo>
                <a:lnTo>
                  <a:pt x="58017" y="121668"/>
                </a:lnTo>
                <a:lnTo>
                  <a:pt x="72143" y="79639"/>
                </a:lnTo>
                <a:lnTo>
                  <a:pt x="94823" y="53177"/>
                </a:lnTo>
                <a:lnTo>
                  <a:pt x="125353" y="43979"/>
                </a:lnTo>
                <a:lnTo>
                  <a:pt x="212323" y="43979"/>
                </a:lnTo>
                <a:lnTo>
                  <a:pt x="203210" y="31007"/>
                </a:lnTo>
                <a:lnTo>
                  <a:pt x="168374" y="7968"/>
                </a:lnTo>
                <a:lnTo>
                  <a:pt x="125353" y="0"/>
                </a:lnTo>
                <a:close/>
              </a:path>
              <a:path extrusionOk="0" h="356235" w="560070">
                <a:moveTo>
                  <a:pt x="212323" y="43979"/>
                </a:moveTo>
                <a:lnTo>
                  <a:pt x="125353" y="43979"/>
                </a:lnTo>
                <a:lnTo>
                  <a:pt x="155784" y="53177"/>
                </a:lnTo>
                <a:lnTo>
                  <a:pt x="178476" y="79639"/>
                </a:lnTo>
                <a:lnTo>
                  <a:pt x="192657" y="121668"/>
                </a:lnTo>
                <a:lnTo>
                  <a:pt x="197555" y="177565"/>
                </a:lnTo>
                <a:lnTo>
                  <a:pt x="197555" y="178036"/>
                </a:lnTo>
                <a:lnTo>
                  <a:pt x="192657" y="234006"/>
                </a:lnTo>
                <a:lnTo>
                  <a:pt x="178476" y="276196"/>
                </a:lnTo>
                <a:lnTo>
                  <a:pt x="155784" y="302820"/>
                </a:lnTo>
                <a:lnTo>
                  <a:pt x="125353" y="312092"/>
                </a:lnTo>
                <a:lnTo>
                  <a:pt x="212083" y="312092"/>
                </a:lnTo>
                <a:lnTo>
                  <a:pt x="229071" y="287865"/>
                </a:lnTo>
                <a:lnTo>
                  <a:pt x="245167" y="238522"/>
                </a:lnTo>
                <a:lnTo>
                  <a:pt x="250708" y="178036"/>
                </a:lnTo>
                <a:lnTo>
                  <a:pt x="250708" y="177565"/>
                </a:lnTo>
                <a:lnTo>
                  <a:pt x="245167" y="117104"/>
                </a:lnTo>
                <a:lnTo>
                  <a:pt x="229071" y="67818"/>
                </a:lnTo>
                <a:lnTo>
                  <a:pt x="212323" y="43979"/>
                </a:lnTo>
                <a:close/>
              </a:path>
              <a:path extrusionOk="0" h="356235" w="560070">
                <a:moveTo>
                  <a:pt x="362421" y="255177"/>
                </a:moveTo>
                <a:lnTo>
                  <a:pt x="312091" y="255177"/>
                </a:lnTo>
                <a:lnTo>
                  <a:pt x="312327" y="257999"/>
                </a:lnTo>
                <a:lnTo>
                  <a:pt x="323428" y="296705"/>
                </a:lnTo>
                <a:lnTo>
                  <a:pt x="348927" y="327055"/>
                </a:lnTo>
                <a:lnTo>
                  <a:pt x="387171" y="346866"/>
                </a:lnTo>
                <a:lnTo>
                  <a:pt x="436504" y="353954"/>
                </a:lnTo>
                <a:lnTo>
                  <a:pt x="486085" y="346502"/>
                </a:lnTo>
                <a:lnTo>
                  <a:pt x="524993" y="325732"/>
                </a:lnTo>
                <a:lnTo>
                  <a:pt x="537624" y="309975"/>
                </a:lnTo>
                <a:lnTo>
                  <a:pt x="436504" y="309975"/>
                </a:lnTo>
                <a:lnTo>
                  <a:pt x="407668" y="306113"/>
                </a:lnTo>
                <a:lnTo>
                  <a:pt x="385028" y="295305"/>
                </a:lnTo>
                <a:lnTo>
                  <a:pt x="369664" y="278721"/>
                </a:lnTo>
                <a:lnTo>
                  <a:pt x="362656" y="257528"/>
                </a:lnTo>
                <a:lnTo>
                  <a:pt x="362421" y="255177"/>
                </a:lnTo>
                <a:close/>
              </a:path>
              <a:path extrusionOk="0" h="356235" w="560070">
                <a:moveTo>
                  <a:pt x="532200" y="45155"/>
                </a:moveTo>
                <a:lnTo>
                  <a:pt x="436034" y="45155"/>
                </a:lnTo>
                <a:lnTo>
                  <a:pt x="461651" y="48683"/>
                </a:lnTo>
                <a:lnTo>
                  <a:pt x="480632" y="58914"/>
                </a:lnTo>
                <a:lnTo>
                  <a:pt x="492424" y="75318"/>
                </a:lnTo>
                <a:lnTo>
                  <a:pt x="496391" y="96896"/>
                </a:lnTo>
                <a:lnTo>
                  <a:pt x="496477" y="97837"/>
                </a:lnTo>
                <a:lnTo>
                  <a:pt x="491755" y="119622"/>
                </a:lnTo>
                <a:lnTo>
                  <a:pt x="478456" y="136819"/>
                </a:lnTo>
                <a:lnTo>
                  <a:pt x="457881" y="148108"/>
                </a:lnTo>
                <a:lnTo>
                  <a:pt x="431330" y="152165"/>
                </a:lnTo>
                <a:lnTo>
                  <a:pt x="391584" y="152165"/>
                </a:lnTo>
                <a:lnTo>
                  <a:pt x="391584" y="193088"/>
                </a:lnTo>
                <a:lnTo>
                  <a:pt x="432976" y="193088"/>
                </a:lnTo>
                <a:lnTo>
                  <a:pt x="463418" y="197031"/>
                </a:lnTo>
                <a:lnTo>
                  <a:pt x="486364" y="208580"/>
                </a:lnTo>
                <a:lnTo>
                  <a:pt x="500842" y="227318"/>
                </a:lnTo>
                <a:lnTo>
                  <a:pt x="505884" y="252825"/>
                </a:lnTo>
                <a:lnTo>
                  <a:pt x="505781" y="253765"/>
                </a:lnTo>
                <a:lnTo>
                  <a:pt x="500865" y="276240"/>
                </a:lnTo>
                <a:lnTo>
                  <a:pt x="486717" y="294159"/>
                </a:lnTo>
                <a:lnTo>
                  <a:pt x="464808" y="305815"/>
                </a:lnTo>
                <a:lnTo>
                  <a:pt x="436504" y="309975"/>
                </a:lnTo>
                <a:lnTo>
                  <a:pt x="537624" y="309975"/>
                </a:lnTo>
                <a:lnTo>
                  <a:pt x="550408" y="294026"/>
                </a:lnTo>
                <a:lnTo>
                  <a:pt x="559507" y="253765"/>
                </a:lnTo>
                <a:lnTo>
                  <a:pt x="559419" y="252825"/>
                </a:lnTo>
                <a:lnTo>
                  <a:pt x="553509" y="221056"/>
                </a:lnTo>
                <a:lnTo>
                  <a:pt x="536576" y="196116"/>
                </a:lnTo>
                <a:lnTo>
                  <a:pt x="510294" y="179245"/>
                </a:lnTo>
                <a:lnTo>
                  <a:pt x="476251" y="171215"/>
                </a:lnTo>
                <a:lnTo>
                  <a:pt x="476251" y="170039"/>
                </a:lnTo>
                <a:lnTo>
                  <a:pt x="504885" y="159941"/>
                </a:lnTo>
                <a:lnTo>
                  <a:pt x="527522" y="143052"/>
                </a:lnTo>
                <a:lnTo>
                  <a:pt x="542397" y="119900"/>
                </a:lnTo>
                <a:lnTo>
                  <a:pt x="547748" y="91017"/>
                </a:lnTo>
                <a:lnTo>
                  <a:pt x="547748" y="90546"/>
                </a:lnTo>
                <a:lnTo>
                  <a:pt x="539785" y="54567"/>
                </a:lnTo>
                <a:lnTo>
                  <a:pt x="532200" y="45155"/>
                </a:lnTo>
                <a:close/>
              </a:path>
              <a:path extrusionOk="0" h="356235" w="560070">
                <a:moveTo>
                  <a:pt x="436034" y="1881"/>
                </a:moveTo>
                <a:lnTo>
                  <a:pt x="390555" y="8690"/>
                </a:lnTo>
                <a:lnTo>
                  <a:pt x="354777" y="27957"/>
                </a:lnTo>
                <a:lnTo>
                  <a:pt x="330465" y="57940"/>
                </a:lnTo>
                <a:lnTo>
                  <a:pt x="319382" y="96896"/>
                </a:lnTo>
                <a:lnTo>
                  <a:pt x="319146" y="99483"/>
                </a:lnTo>
                <a:lnTo>
                  <a:pt x="368536" y="99483"/>
                </a:lnTo>
                <a:lnTo>
                  <a:pt x="368771" y="97132"/>
                </a:lnTo>
                <a:lnTo>
                  <a:pt x="375378" y="75516"/>
                </a:lnTo>
                <a:lnTo>
                  <a:pt x="389526" y="59149"/>
                </a:lnTo>
                <a:lnTo>
                  <a:pt x="410112" y="48779"/>
                </a:lnTo>
                <a:lnTo>
                  <a:pt x="436034" y="45155"/>
                </a:lnTo>
                <a:lnTo>
                  <a:pt x="532200" y="45155"/>
                </a:lnTo>
                <a:lnTo>
                  <a:pt x="517203" y="26546"/>
                </a:lnTo>
                <a:lnTo>
                  <a:pt x="481965" y="8360"/>
                </a:lnTo>
                <a:lnTo>
                  <a:pt x="436034" y="1881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08" name="Google Shape;408;p27"/>
          <p:cNvSpPr/>
          <p:nvPr/>
        </p:nvSpPr>
        <p:spPr>
          <a:xfrm>
            <a:off x="8370020" y="9558249"/>
            <a:ext cx="4934585" cy="730250"/>
          </a:xfrm>
          <a:custGeom>
            <a:rect b="b" l="l" r="r" t="t"/>
            <a:pathLst>
              <a:path extrusionOk="0" h="730250" w="4934584">
                <a:moveTo>
                  <a:pt x="299095" y="33590"/>
                </a:moveTo>
                <a:lnTo>
                  <a:pt x="250539" y="36859"/>
                </a:lnTo>
                <a:lnTo>
                  <a:pt x="205653" y="46509"/>
                </a:lnTo>
                <a:lnTo>
                  <a:pt x="164637" y="62302"/>
                </a:lnTo>
                <a:lnTo>
                  <a:pt x="127693" y="84003"/>
                </a:lnTo>
                <a:lnTo>
                  <a:pt x="95023" y="111376"/>
                </a:lnTo>
                <a:lnTo>
                  <a:pt x="66826" y="144183"/>
                </a:lnTo>
                <a:lnTo>
                  <a:pt x="43305" y="182188"/>
                </a:lnTo>
                <a:lnTo>
                  <a:pt x="24661" y="225154"/>
                </a:lnTo>
                <a:lnTo>
                  <a:pt x="11094" y="272846"/>
                </a:lnTo>
                <a:lnTo>
                  <a:pt x="2802" y="325113"/>
                </a:lnTo>
                <a:lnTo>
                  <a:pt x="0" y="381460"/>
                </a:lnTo>
                <a:lnTo>
                  <a:pt x="0" y="382381"/>
                </a:lnTo>
                <a:lnTo>
                  <a:pt x="2817" y="438699"/>
                </a:lnTo>
                <a:lnTo>
                  <a:pt x="11134" y="490786"/>
                </a:lnTo>
                <a:lnTo>
                  <a:pt x="24745" y="538403"/>
                </a:lnTo>
                <a:lnTo>
                  <a:pt x="43443" y="581312"/>
                </a:lnTo>
                <a:lnTo>
                  <a:pt x="67025" y="619273"/>
                </a:lnTo>
                <a:lnTo>
                  <a:pt x="95284" y="652048"/>
                </a:lnTo>
                <a:lnTo>
                  <a:pt x="128015" y="679400"/>
                </a:lnTo>
                <a:lnTo>
                  <a:pt x="165013" y="701088"/>
                </a:lnTo>
                <a:lnTo>
                  <a:pt x="206073" y="716875"/>
                </a:lnTo>
                <a:lnTo>
                  <a:pt x="250988" y="726522"/>
                </a:lnTo>
                <a:lnTo>
                  <a:pt x="299554" y="729791"/>
                </a:lnTo>
                <a:lnTo>
                  <a:pt x="353145" y="725904"/>
                </a:lnTo>
                <a:lnTo>
                  <a:pt x="402412" y="714570"/>
                </a:lnTo>
                <a:lnTo>
                  <a:pt x="446782" y="696280"/>
                </a:lnTo>
                <a:lnTo>
                  <a:pt x="485684" y="671525"/>
                </a:lnTo>
                <a:lnTo>
                  <a:pt x="518547" y="640795"/>
                </a:lnTo>
                <a:lnTo>
                  <a:pt x="520078" y="638682"/>
                </a:lnTo>
                <a:lnTo>
                  <a:pt x="299554" y="638682"/>
                </a:lnTo>
                <a:lnTo>
                  <a:pt x="256861" y="634124"/>
                </a:lnTo>
                <a:lnTo>
                  <a:pt x="218741" y="620765"/>
                </a:lnTo>
                <a:lnTo>
                  <a:pt x="185539" y="599081"/>
                </a:lnTo>
                <a:lnTo>
                  <a:pt x="157599" y="569545"/>
                </a:lnTo>
                <a:lnTo>
                  <a:pt x="135268" y="532633"/>
                </a:lnTo>
                <a:lnTo>
                  <a:pt x="118890" y="488818"/>
                </a:lnTo>
                <a:lnTo>
                  <a:pt x="108810" y="438576"/>
                </a:lnTo>
                <a:lnTo>
                  <a:pt x="105373" y="382381"/>
                </a:lnTo>
                <a:lnTo>
                  <a:pt x="105373" y="381460"/>
                </a:lnTo>
                <a:lnTo>
                  <a:pt x="108826" y="325027"/>
                </a:lnTo>
                <a:lnTo>
                  <a:pt x="118882" y="274757"/>
                </a:lnTo>
                <a:lnTo>
                  <a:pt x="135244" y="230860"/>
                </a:lnTo>
                <a:lnTo>
                  <a:pt x="157542" y="193893"/>
                </a:lnTo>
                <a:lnTo>
                  <a:pt x="185427" y="164324"/>
                </a:lnTo>
                <a:lnTo>
                  <a:pt x="218547" y="142623"/>
                </a:lnTo>
                <a:lnTo>
                  <a:pt x="256554" y="129258"/>
                </a:lnTo>
                <a:lnTo>
                  <a:pt x="299095" y="124698"/>
                </a:lnTo>
                <a:lnTo>
                  <a:pt x="514292" y="124698"/>
                </a:lnTo>
                <a:lnTo>
                  <a:pt x="485454" y="96343"/>
                </a:lnTo>
                <a:lnTo>
                  <a:pt x="446144" y="69819"/>
                </a:lnTo>
                <a:lnTo>
                  <a:pt x="401506" y="50105"/>
                </a:lnTo>
                <a:lnTo>
                  <a:pt x="352252" y="37822"/>
                </a:lnTo>
                <a:lnTo>
                  <a:pt x="299095" y="33590"/>
                </a:lnTo>
                <a:close/>
              </a:path>
              <a:path extrusionOk="0" h="730250" w="4934584">
                <a:moveTo>
                  <a:pt x="575183" y="514903"/>
                </a:moveTo>
                <a:lnTo>
                  <a:pt x="473030" y="514903"/>
                </a:lnTo>
                <a:lnTo>
                  <a:pt x="472109" y="516743"/>
                </a:lnTo>
                <a:lnTo>
                  <a:pt x="455357" y="558226"/>
                </a:lnTo>
                <a:lnTo>
                  <a:pt x="428532" y="592067"/>
                </a:lnTo>
                <a:lnTo>
                  <a:pt x="392828" y="617361"/>
                </a:lnTo>
                <a:lnTo>
                  <a:pt x="349438" y="633201"/>
                </a:lnTo>
                <a:lnTo>
                  <a:pt x="299554" y="638682"/>
                </a:lnTo>
                <a:lnTo>
                  <a:pt x="520078" y="638682"/>
                </a:lnTo>
                <a:lnTo>
                  <a:pt x="544799" y="604581"/>
                </a:lnTo>
                <a:lnTo>
                  <a:pt x="563868" y="563374"/>
                </a:lnTo>
                <a:lnTo>
                  <a:pt x="575183" y="517664"/>
                </a:lnTo>
                <a:lnTo>
                  <a:pt x="575183" y="514903"/>
                </a:lnTo>
                <a:close/>
              </a:path>
              <a:path extrusionOk="0" h="730250" w="4934584">
                <a:moveTo>
                  <a:pt x="514292" y="124698"/>
                </a:moveTo>
                <a:lnTo>
                  <a:pt x="299095" y="124698"/>
                </a:lnTo>
                <a:lnTo>
                  <a:pt x="348853" y="130853"/>
                </a:lnTo>
                <a:lnTo>
                  <a:pt x="392361" y="148538"/>
                </a:lnTo>
                <a:lnTo>
                  <a:pt x="428337" y="176581"/>
                </a:lnTo>
                <a:lnTo>
                  <a:pt x="455501" y="213812"/>
                </a:lnTo>
                <a:lnTo>
                  <a:pt x="472570" y="259062"/>
                </a:lnTo>
                <a:lnTo>
                  <a:pt x="472570" y="260442"/>
                </a:lnTo>
                <a:lnTo>
                  <a:pt x="574722" y="260442"/>
                </a:lnTo>
                <a:lnTo>
                  <a:pt x="575183" y="258141"/>
                </a:lnTo>
                <a:lnTo>
                  <a:pt x="564301" y="210576"/>
                </a:lnTo>
                <a:lnTo>
                  <a:pt x="545244" y="167342"/>
                </a:lnTo>
                <a:lnTo>
                  <a:pt x="518724" y="129057"/>
                </a:lnTo>
                <a:lnTo>
                  <a:pt x="514292" y="124698"/>
                </a:lnTo>
                <a:close/>
              </a:path>
              <a:path extrusionOk="0" h="730250" w="4934584">
                <a:moveTo>
                  <a:pt x="911089" y="204304"/>
                </a:moveTo>
                <a:lnTo>
                  <a:pt x="864439" y="207901"/>
                </a:lnTo>
                <a:lnTo>
                  <a:pt x="822228" y="218494"/>
                </a:lnTo>
                <a:lnTo>
                  <a:pt x="784736" y="235782"/>
                </a:lnTo>
                <a:lnTo>
                  <a:pt x="752243" y="259466"/>
                </a:lnTo>
                <a:lnTo>
                  <a:pt x="725030" y="289248"/>
                </a:lnTo>
                <a:lnTo>
                  <a:pt x="703376" y="324828"/>
                </a:lnTo>
                <a:lnTo>
                  <a:pt x="687562" y="365908"/>
                </a:lnTo>
                <a:lnTo>
                  <a:pt x="677868" y="412187"/>
                </a:lnTo>
                <a:lnTo>
                  <a:pt x="674574" y="463366"/>
                </a:lnTo>
                <a:lnTo>
                  <a:pt x="674574" y="464287"/>
                </a:lnTo>
                <a:lnTo>
                  <a:pt x="677853" y="515588"/>
                </a:lnTo>
                <a:lnTo>
                  <a:pt x="687509" y="561931"/>
                </a:lnTo>
                <a:lnTo>
                  <a:pt x="703274" y="603029"/>
                </a:lnTo>
                <a:lnTo>
                  <a:pt x="724879" y="638594"/>
                </a:lnTo>
                <a:lnTo>
                  <a:pt x="752054" y="668339"/>
                </a:lnTo>
                <a:lnTo>
                  <a:pt x="784532" y="691974"/>
                </a:lnTo>
                <a:lnTo>
                  <a:pt x="822043" y="709213"/>
                </a:lnTo>
                <a:lnTo>
                  <a:pt x="864318" y="719767"/>
                </a:lnTo>
                <a:lnTo>
                  <a:pt x="911089" y="723349"/>
                </a:lnTo>
                <a:lnTo>
                  <a:pt x="957724" y="719767"/>
                </a:lnTo>
                <a:lnTo>
                  <a:pt x="999893" y="709213"/>
                </a:lnTo>
                <a:lnTo>
                  <a:pt x="1037324" y="691974"/>
                </a:lnTo>
                <a:lnTo>
                  <a:pt x="1069745" y="668339"/>
                </a:lnTo>
                <a:lnTo>
                  <a:pt x="1095542" y="640063"/>
                </a:lnTo>
                <a:lnTo>
                  <a:pt x="911089" y="640063"/>
                </a:lnTo>
                <a:lnTo>
                  <a:pt x="864073" y="632428"/>
                </a:lnTo>
                <a:lnTo>
                  <a:pt x="826621" y="610127"/>
                </a:lnTo>
                <a:lnTo>
                  <a:pt x="799240" y="574067"/>
                </a:lnTo>
                <a:lnTo>
                  <a:pt x="782440" y="525151"/>
                </a:lnTo>
                <a:lnTo>
                  <a:pt x="776726" y="464287"/>
                </a:lnTo>
                <a:lnTo>
                  <a:pt x="776726" y="463366"/>
                </a:lnTo>
                <a:lnTo>
                  <a:pt x="782440" y="402502"/>
                </a:lnTo>
                <a:lnTo>
                  <a:pt x="799240" y="353587"/>
                </a:lnTo>
                <a:lnTo>
                  <a:pt x="826621" y="317526"/>
                </a:lnTo>
                <a:lnTo>
                  <a:pt x="864073" y="295225"/>
                </a:lnTo>
                <a:lnTo>
                  <a:pt x="911089" y="287591"/>
                </a:lnTo>
                <a:lnTo>
                  <a:pt x="1095389" y="287591"/>
                </a:lnTo>
                <a:lnTo>
                  <a:pt x="1069555" y="259315"/>
                </a:lnTo>
                <a:lnTo>
                  <a:pt x="1037119" y="235679"/>
                </a:lnTo>
                <a:lnTo>
                  <a:pt x="999707" y="218441"/>
                </a:lnTo>
                <a:lnTo>
                  <a:pt x="957602" y="207886"/>
                </a:lnTo>
                <a:lnTo>
                  <a:pt x="911089" y="204304"/>
                </a:lnTo>
                <a:close/>
              </a:path>
              <a:path extrusionOk="0" h="730250" w="4934584">
                <a:moveTo>
                  <a:pt x="1095389" y="287591"/>
                </a:moveTo>
                <a:lnTo>
                  <a:pt x="911089" y="287591"/>
                </a:lnTo>
                <a:lnTo>
                  <a:pt x="957929" y="295225"/>
                </a:lnTo>
                <a:lnTo>
                  <a:pt x="995359" y="317526"/>
                </a:lnTo>
                <a:lnTo>
                  <a:pt x="1022805" y="353587"/>
                </a:lnTo>
                <a:lnTo>
                  <a:pt x="1039694" y="402502"/>
                </a:lnTo>
                <a:lnTo>
                  <a:pt x="1045451" y="463366"/>
                </a:lnTo>
                <a:lnTo>
                  <a:pt x="1045451" y="464287"/>
                </a:lnTo>
                <a:lnTo>
                  <a:pt x="1039694" y="524974"/>
                </a:lnTo>
                <a:lnTo>
                  <a:pt x="1022805" y="573868"/>
                </a:lnTo>
                <a:lnTo>
                  <a:pt x="995359" y="609995"/>
                </a:lnTo>
                <a:lnTo>
                  <a:pt x="957929" y="632384"/>
                </a:lnTo>
                <a:lnTo>
                  <a:pt x="911089" y="640063"/>
                </a:lnTo>
                <a:lnTo>
                  <a:pt x="1095542" y="640063"/>
                </a:lnTo>
                <a:lnTo>
                  <a:pt x="1118463" y="603029"/>
                </a:lnTo>
                <a:lnTo>
                  <a:pt x="1134215" y="561931"/>
                </a:lnTo>
                <a:lnTo>
                  <a:pt x="1143867" y="515588"/>
                </a:lnTo>
                <a:lnTo>
                  <a:pt x="1147144" y="464287"/>
                </a:lnTo>
                <a:lnTo>
                  <a:pt x="1147144" y="463366"/>
                </a:lnTo>
                <a:lnTo>
                  <a:pt x="1143851" y="412065"/>
                </a:lnTo>
                <a:lnTo>
                  <a:pt x="1134162" y="365722"/>
                </a:lnTo>
                <a:lnTo>
                  <a:pt x="1118360" y="324624"/>
                </a:lnTo>
                <a:lnTo>
                  <a:pt x="1096730" y="289059"/>
                </a:lnTo>
                <a:lnTo>
                  <a:pt x="1095389" y="287591"/>
                </a:lnTo>
                <a:close/>
              </a:path>
              <a:path extrusionOk="0" h="730250" w="4934584">
                <a:moveTo>
                  <a:pt x="1366174" y="213967"/>
                </a:moveTo>
                <a:lnTo>
                  <a:pt x="1266324" y="213967"/>
                </a:lnTo>
                <a:lnTo>
                  <a:pt x="1266324" y="713686"/>
                </a:lnTo>
                <a:lnTo>
                  <a:pt x="1366174" y="713686"/>
                </a:lnTo>
                <a:lnTo>
                  <a:pt x="1366174" y="420573"/>
                </a:lnTo>
                <a:lnTo>
                  <a:pt x="1374436" y="366182"/>
                </a:lnTo>
                <a:lnTo>
                  <a:pt x="1398099" y="325035"/>
                </a:lnTo>
                <a:lnTo>
                  <a:pt x="1435479" y="298986"/>
                </a:lnTo>
                <a:lnTo>
                  <a:pt x="1484893" y="289891"/>
                </a:lnTo>
                <a:lnTo>
                  <a:pt x="1366174" y="289891"/>
                </a:lnTo>
                <a:lnTo>
                  <a:pt x="1366174" y="213967"/>
                </a:lnTo>
                <a:close/>
              </a:path>
              <a:path extrusionOk="0" h="730250" w="4934584">
                <a:moveTo>
                  <a:pt x="1518484" y="204304"/>
                </a:moveTo>
                <a:lnTo>
                  <a:pt x="1468591" y="210171"/>
                </a:lnTo>
                <a:lnTo>
                  <a:pt x="1427888" y="227081"/>
                </a:lnTo>
                <a:lnTo>
                  <a:pt x="1396247" y="254000"/>
                </a:lnTo>
                <a:lnTo>
                  <a:pt x="1373535" y="289891"/>
                </a:lnTo>
                <a:lnTo>
                  <a:pt x="1484893" y="289891"/>
                </a:lnTo>
                <a:lnTo>
                  <a:pt x="1532581" y="297584"/>
                </a:lnTo>
                <a:lnTo>
                  <a:pt x="1566164" y="320721"/>
                </a:lnTo>
                <a:lnTo>
                  <a:pt x="1586030" y="359388"/>
                </a:lnTo>
                <a:lnTo>
                  <a:pt x="1592565" y="413671"/>
                </a:lnTo>
                <a:lnTo>
                  <a:pt x="1592565" y="713686"/>
                </a:lnTo>
                <a:lnTo>
                  <a:pt x="1691955" y="713686"/>
                </a:lnTo>
                <a:lnTo>
                  <a:pt x="1691955" y="390203"/>
                </a:lnTo>
                <a:lnTo>
                  <a:pt x="1686870" y="335052"/>
                </a:lnTo>
                <a:lnTo>
                  <a:pt x="1671830" y="289039"/>
                </a:lnTo>
                <a:lnTo>
                  <a:pt x="1647151" y="252562"/>
                </a:lnTo>
                <a:lnTo>
                  <a:pt x="1613155" y="226016"/>
                </a:lnTo>
                <a:lnTo>
                  <a:pt x="1570159" y="209798"/>
                </a:lnTo>
                <a:lnTo>
                  <a:pt x="1518484" y="204304"/>
                </a:lnTo>
                <a:close/>
              </a:path>
              <a:path extrusionOk="0" h="730250" w="4934584">
                <a:moveTo>
                  <a:pt x="2041211" y="204304"/>
                </a:moveTo>
                <a:lnTo>
                  <a:pt x="1994745" y="207914"/>
                </a:lnTo>
                <a:lnTo>
                  <a:pt x="1952767" y="218526"/>
                </a:lnTo>
                <a:lnTo>
                  <a:pt x="1915539" y="235816"/>
                </a:lnTo>
                <a:lnTo>
                  <a:pt x="1883322" y="259456"/>
                </a:lnTo>
                <a:lnTo>
                  <a:pt x="1856376" y="289122"/>
                </a:lnTo>
                <a:lnTo>
                  <a:pt x="1834964" y="324487"/>
                </a:lnTo>
                <a:lnTo>
                  <a:pt x="1819346" y="365227"/>
                </a:lnTo>
                <a:lnTo>
                  <a:pt x="1809783" y="411015"/>
                </a:lnTo>
                <a:lnTo>
                  <a:pt x="1806538" y="461526"/>
                </a:lnTo>
                <a:lnTo>
                  <a:pt x="1806538" y="462446"/>
                </a:lnTo>
                <a:lnTo>
                  <a:pt x="1809799" y="513931"/>
                </a:lnTo>
                <a:lnTo>
                  <a:pt x="1819404" y="560508"/>
                </a:lnTo>
                <a:lnTo>
                  <a:pt x="1835083" y="601870"/>
                </a:lnTo>
                <a:lnTo>
                  <a:pt x="1856568" y="637711"/>
                </a:lnTo>
                <a:lnTo>
                  <a:pt x="1883590" y="667723"/>
                </a:lnTo>
                <a:lnTo>
                  <a:pt x="1915880" y="691599"/>
                </a:lnTo>
                <a:lnTo>
                  <a:pt x="1953170" y="709034"/>
                </a:lnTo>
                <a:lnTo>
                  <a:pt x="1995190" y="719719"/>
                </a:lnTo>
                <a:lnTo>
                  <a:pt x="2041672" y="723349"/>
                </a:lnTo>
                <a:lnTo>
                  <a:pt x="2099184" y="717957"/>
                </a:lnTo>
                <a:lnTo>
                  <a:pt x="2147928" y="702455"/>
                </a:lnTo>
                <a:lnTo>
                  <a:pt x="2187878" y="677852"/>
                </a:lnTo>
                <a:lnTo>
                  <a:pt x="2219009" y="645158"/>
                </a:lnTo>
                <a:lnTo>
                  <a:pt x="2221865" y="640063"/>
                </a:lnTo>
                <a:lnTo>
                  <a:pt x="2041672" y="640063"/>
                </a:lnTo>
                <a:lnTo>
                  <a:pt x="1996162" y="632192"/>
                </a:lnTo>
                <a:lnTo>
                  <a:pt x="1959115" y="609347"/>
                </a:lnTo>
                <a:lnTo>
                  <a:pt x="1931479" y="572675"/>
                </a:lnTo>
                <a:lnTo>
                  <a:pt x="1914201" y="523325"/>
                </a:lnTo>
                <a:lnTo>
                  <a:pt x="1908231" y="462446"/>
                </a:lnTo>
                <a:lnTo>
                  <a:pt x="1908231" y="461526"/>
                </a:lnTo>
                <a:lnTo>
                  <a:pt x="1914114" y="402090"/>
                </a:lnTo>
                <a:lnTo>
                  <a:pt x="1931216" y="353785"/>
                </a:lnTo>
                <a:lnTo>
                  <a:pt x="1958722" y="317806"/>
                </a:lnTo>
                <a:lnTo>
                  <a:pt x="1995813" y="295343"/>
                </a:lnTo>
                <a:lnTo>
                  <a:pt x="2041672" y="287591"/>
                </a:lnTo>
                <a:lnTo>
                  <a:pt x="2222918" y="287591"/>
                </a:lnTo>
                <a:lnTo>
                  <a:pt x="2221825" y="285563"/>
                </a:lnTo>
                <a:lnTo>
                  <a:pt x="2190355" y="251872"/>
                </a:lnTo>
                <a:lnTo>
                  <a:pt x="2149566" y="226272"/>
                </a:lnTo>
                <a:lnTo>
                  <a:pt x="2099754" y="210003"/>
                </a:lnTo>
                <a:lnTo>
                  <a:pt x="2041211" y="204304"/>
                </a:lnTo>
                <a:close/>
              </a:path>
              <a:path extrusionOk="0" h="730250" w="4934584">
                <a:moveTo>
                  <a:pt x="2255634" y="555396"/>
                </a:moveTo>
                <a:lnTo>
                  <a:pt x="2159930" y="555396"/>
                </a:lnTo>
                <a:lnTo>
                  <a:pt x="2159009" y="557696"/>
                </a:lnTo>
                <a:lnTo>
                  <a:pt x="2142680" y="593279"/>
                </a:lnTo>
                <a:lnTo>
                  <a:pt x="2117767" y="619068"/>
                </a:lnTo>
                <a:lnTo>
                  <a:pt x="2084140" y="634764"/>
                </a:lnTo>
                <a:lnTo>
                  <a:pt x="2041672" y="640063"/>
                </a:lnTo>
                <a:lnTo>
                  <a:pt x="2221865" y="640063"/>
                </a:lnTo>
                <a:lnTo>
                  <a:pt x="2241296" y="605383"/>
                </a:lnTo>
                <a:lnTo>
                  <a:pt x="2254713" y="559537"/>
                </a:lnTo>
                <a:lnTo>
                  <a:pt x="2255634" y="555396"/>
                </a:lnTo>
                <a:close/>
              </a:path>
              <a:path extrusionOk="0" h="730250" w="4934584">
                <a:moveTo>
                  <a:pt x="2222918" y="287591"/>
                </a:moveTo>
                <a:lnTo>
                  <a:pt x="2041672" y="287591"/>
                </a:lnTo>
                <a:lnTo>
                  <a:pt x="2086478" y="294112"/>
                </a:lnTo>
                <a:lnTo>
                  <a:pt x="2121276" y="312151"/>
                </a:lnTo>
                <a:lnTo>
                  <a:pt x="2145721" y="339421"/>
                </a:lnTo>
                <a:lnTo>
                  <a:pt x="2159470" y="373637"/>
                </a:lnTo>
                <a:lnTo>
                  <a:pt x="2159930" y="375018"/>
                </a:lnTo>
                <a:lnTo>
                  <a:pt x="2255634" y="374558"/>
                </a:lnTo>
                <a:lnTo>
                  <a:pt x="2255634" y="372257"/>
                </a:lnTo>
                <a:lnTo>
                  <a:pt x="2243683" y="326104"/>
                </a:lnTo>
                <a:lnTo>
                  <a:pt x="2222918" y="287591"/>
                </a:lnTo>
                <a:close/>
              </a:path>
              <a:path extrusionOk="0" h="730250" w="4934584">
                <a:moveTo>
                  <a:pt x="2473282" y="17945"/>
                </a:moveTo>
                <a:lnTo>
                  <a:pt x="2373432" y="17945"/>
                </a:lnTo>
                <a:lnTo>
                  <a:pt x="2373432" y="713686"/>
                </a:lnTo>
                <a:lnTo>
                  <a:pt x="2473282" y="713686"/>
                </a:lnTo>
                <a:lnTo>
                  <a:pt x="2473282" y="17945"/>
                </a:lnTo>
                <a:close/>
              </a:path>
              <a:path extrusionOk="0" h="730250" w="4934584">
                <a:moveTo>
                  <a:pt x="2717159" y="213967"/>
                </a:moveTo>
                <a:lnTo>
                  <a:pt x="2617309" y="213967"/>
                </a:lnTo>
                <a:lnTo>
                  <a:pt x="2617309" y="537450"/>
                </a:lnTo>
                <a:lnTo>
                  <a:pt x="2622160" y="592282"/>
                </a:lnTo>
                <a:lnTo>
                  <a:pt x="2636646" y="638222"/>
                </a:lnTo>
                <a:lnTo>
                  <a:pt x="2660621" y="674746"/>
                </a:lnTo>
                <a:lnTo>
                  <a:pt x="2694001" y="701433"/>
                </a:lnTo>
                <a:lnTo>
                  <a:pt x="2736661" y="717791"/>
                </a:lnTo>
                <a:lnTo>
                  <a:pt x="2788487" y="723349"/>
                </a:lnTo>
                <a:lnTo>
                  <a:pt x="2838799" y="717619"/>
                </a:lnTo>
                <a:lnTo>
                  <a:pt x="2880398" y="700974"/>
                </a:lnTo>
                <a:lnTo>
                  <a:pt x="2912852" y="674236"/>
                </a:lnTo>
                <a:lnTo>
                  <a:pt x="2935729" y="638222"/>
                </a:lnTo>
                <a:lnTo>
                  <a:pt x="3042951" y="638222"/>
                </a:lnTo>
                <a:lnTo>
                  <a:pt x="3042951" y="637762"/>
                </a:lnTo>
                <a:lnTo>
                  <a:pt x="2820695" y="637762"/>
                </a:lnTo>
                <a:lnTo>
                  <a:pt x="2773654" y="630069"/>
                </a:lnTo>
                <a:lnTo>
                  <a:pt x="2741492" y="606932"/>
                </a:lnTo>
                <a:lnTo>
                  <a:pt x="2723049" y="568265"/>
                </a:lnTo>
                <a:lnTo>
                  <a:pt x="2717159" y="513982"/>
                </a:lnTo>
                <a:lnTo>
                  <a:pt x="2717159" y="213967"/>
                </a:lnTo>
                <a:close/>
              </a:path>
              <a:path extrusionOk="0" h="730250" w="4934584">
                <a:moveTo>
                  <a:pt x="3042951" y="638222"/>
                </a:moveTo>
                <a:lnTo>
                  <a:pt x="2943550" y="638222"/>
                </a:lnTo>
                <a:lnTo>
                  <a:pt x="2943550" y="713686"/>
                </a:lnTo>
                <a:lnTo>
                  <a:pt x="3042951" y="713686"/>
                </a:lnTo>
                <a:lnTo>
                  <a:pt x="3042951" y="638222"/>
                </a:lnTo>
                <a:close/>
              </a:path>
              <a:path extrusionOk="0" h="730250" w="4934584">
                <a:moveTo>
                  <a:pt x="3042951" y="213967"/>
                </a:moveTo>
                <a:lnTo>
                  <a:pt x="2943550" y="213967"/>
                </a:lnTo>
                <a:lnTo>
                  <a:pt x="2943550" y="507080"/>
                </a:lnTo>
                <a:lnTo>
                  <a:pt x="2935614" y="561471"/>
                </a:lnTo>
                <a:lnTo>
                  <a:pt x="2912150" y="602618"/>
                </a:lnTo>
                <a:lnTo>
                  <a:pt x="2873671" y="628667"/>
                </a:lnTo>
                <a:lnTo>
                  <a:pt x="2820695" y="637762"/>
                </a:lnTo>
                <a:lnTo>
                  <a:pt x="3042951" y="637762"/>
                </a:lnTo>
                <a:lnTo>
                  <a:pt x="3042951" y="213967"/>
                </a:lnTo>
                <a:close/>
              </a:path>
              <a:path extrusionOk="0" h="730250" w="4934584">
                <a:moveTo>
                  <a:pt x="3261980" y="582544"/>
                </a:moveTo>
                <a:lnTo>
                  <a:pt x="3162130" y="582544"/>
                </a:lnTo>
                <a:lnTo>
                  <a:pt x="3162130" y="583004"/>
                </a:lnTo>
                <a:lnTo>
                  <a:pt x="3172414" y="622479"/>
                </a:lnTo>
                <a:lnTo>
                  <a:pt x="3193193" y="656611"/>
                </a:lnTo>
                <a:lnTo>
                  <a:pt x="3223840" y="684582"/>
                </a:lnTo>
                <a:lnTo>
                  <a:pt x="3263730" y="705574"/>
                </a:lnTo>
                <a:lnTo>
                  <a:pt x="3312236" y="718769"/>
                </a:lnTo>
                <a:lnTo>
                  <a:pt x="3368731" y="723349"/>
                </a:lnTo>
                <a:lnTo>
                  <a:pt x="3425291" y="718251"/>
                </a:lnTo>
                <a:lnTo>
                  <a:pt x="3475178" y="703580"/>
                </a:lnTo>
                <a:lnTo>
                  <a:pt x="3516782" y="680268"/>
                </a:lnTo>
                <a:lnTo>
                  <a:pt x="3548492" y="649249"/>
                </a:lnTo>
                <a:lnTo>
                  <a:pt x="3550205" y="646044"/>
                </a:lnTo>
                <a:lnTo>
                  <a:pt x="3370574" y="646044"/>
                </a:lnTo>
                <a:lnTo>
                  <a:pt x="3330382" y="641500"/>
                </a:lnTo>
                <a:lnTo>
                  <a:pt x="3298905" y="628674"/>
                </a:lnTo>
                <a:lnTo>
                  <a:pt x="3276229" y="608773"/>
                </a:lnTo>
                <a:lnTo>
                  <a:pt x="3262441" y="583004"/>
                </a:lnTo>
                <a:lnTo>
                  <a:pt x="3261980" y="582544"/>
                </a:lnTo>
                <a:close/>
              </a:path>
              <a:path extrusionOk="0" h="730250" w="4934584">
                <a:moveTo>
                  <a:pt x="3370113" y="204304"/>
                </a:moveTo>
                <a:lnTo>
                  <a:pt x="3316424" y="209342"/>
                </a:lnTo>
                <a:lnTo>
                  <a:pt x="3269458" y="223750"/>
                </a:lnTo>
                <a:lnTo>
                  <a:pt x="3230572" y="246465"/>
                </a:lnTo>
                <a:lnTo>
                  <a:pt x="3201119" y="276428"/>
                </a:lnTo>
                <a:lnTo>
                  <a:pt x="3182453" y="312577"/>
                </a:lnTo>
                <a:lnTo>
                  <a:pt x="3175931" y="353852"/>
                </a:lnTo>
                <a:lnTo>
                  <a:pt x="3175931" y="354311"/>
                </a:lnTo>
                <a:lnTo>
                  <a:pt x="3181232" y="394639"/>
                </a:lnTo>
                <a:lnTo>
                  <a:pt x="3224632" y="455194"/>
                </a:lnTo>
                <a:lnTo>
                  <a:pt x="3263393" y="476306"/>
                </a:lnTo>
                <a:lnTo>
                  <a:pt x="3313968" y="491895"/>
                </a:lnTo>
                <a:lnTo>
                  <a:pt x="3393579" y="510301"/>
                </a:lnTo>
                <a:lnTo>
                  <a:pt x="3430763" y="521812"/>
                </a:lnTo>
                <a:lnTo>
                  <a:pt x="3456041" y="536472"/>
                </a:lnTo>
                <a:lnTo>
                  <a:pt x="3470449" y="554497"/>
                </a:lnTo>
                <a:lnTo>
                  <a:pt x="3475021" y="576102"/>
                </a:lnTo>
                <a:lnTo>
                  <a:pt x="3475021" y="577023"/>
                </a:lnTo>
                <a:lnTo>
                  <a:pt x="3467371" y="605084"/>
                </a:lnTo>
                <a:lnTo>
                  <a:pt x="3445917" y="626891"/>
                </a:lnTo>
                <a:lnTo>
                  <a:pt x="3412904" y="641019"/>
                </a:lnTo>
                <a:lnTo>
                  <a:pt x="3370574" y="646044"/>
                </a:lnTo>
                <a:lnTo>
                  <a:pt x="3550205" y="646044"/>
                </a:lnTo>
                <a:lnTo>
                  <a:pt x="3568699" y="611455"/>
                </a:lnTo>
                <a:lnTo>
                  <a:pt x="3575793" y="567820"/>
                </a:lnTo>
                <a:lnTo>
                  <a:pt x="3575793" y="566899"/>
                </a:lnTo>
                <a:lnTo>
                  <a:pt x="3570239" y="527205"/>
                </a:lnTo>
                <a:lnTo>
                  <a:pt x="3525205" y="467872"/>
                </a:lnTo>
                <a:lnTo>
                  <a:pt x="3485327" y="446996"/>
                </a:lnTo>
                <a:lnTo>
                  <a:pt x="3433609" y="431156"/>
                </a:lnTo>
                <a:lnTo>
                  <a:pt x="3354470" y="413210"/>
                </a:lnTo>
                <a:lnTo>
                  <a:pt x="3318417" y="401987"/>
                </a:lnTo>
                <a:lnTo>
                  <a:pt x="3293841" y="387960"/>
                </a:lnTo>
                <a:lnTo>
                  <a:pt x="3279792" y="370567"/>
                </a:lnTo>
                <a:lnTo>
                  <a:pt x="3275320" y="349250"/>
                </a:lnTo>
                <a:lnTo>
                  <a:pt x="3275320" y="348330"/>
                </a:lnTo>
                <a:lnTo>
                  <a:pt x="3282359" y="320944"/>
                </a:lnTo>
                <a:lnTo>
                  <a:pt x="3301950" y="299727"/>
                </a:lnTo>
                <a:lnTo>
                  <a:pt x="3331810" y="286016"/>
                </a:lnTo>
                <a:lnTo>
                  <a:pt x="3369653" y="281148"/>
                </a:lnTo>
                <a:lnTo>
                  <a:pt x="3542922" y="281148"/>
                </a:lnTo>
                <a:lnTo>
                  <a:pt x="3536787" y="270701"/>
                </a:lnTo>
                <a:lnTo>
                  <a:pt x="3507638" y="243014"/>
                </a:lnTo>
                <a:lnTo>
                  <a:pt x="3469708" y="222114"/>
                </a:lnTo>
                <a:lnTo>
                  <a:pt x="3423649" y="208908"/>
                </a:lnTo>
                <a:lnTo>
                  <a:pt x="3370113" y="204304"/>
                </a:lnTo>
                <a:close/>
              </a:path>
              <a:path extrusionOk="0" h="730250" w="4934584">
                <a:moveTo>
                  <a:pt x="3542922" y="281148"/>
                </a:moveTo>
                <a:lnTo>
                  <a:pt x="3369653" y="281148"/>
                </a:lnTo>
                <a:lnTo>
                  <a:pt x="3407793" y="285793"/>
                </a:lnTo>
                <a:lnTo>
                  <a:pt x="3437695" y="298634"/>
                </a:lnTo>
                <a:lnTo>
                  <a:pt x="3458884" y="318032"/>
                </a:lnTo>
                <a:lnTo>
                  <a:pt x="3470885" y="342348"/>
                </a:lnTo>
                <a:lnTo>
                  <a:pt x="3470885" y="343269"/>
                </a:lnTo>
                <a:lnTo>
                  <a:pt x="3566128" y="343269"/>
                </a:lnTo>
                <a:lnTo>
                  <a:pt x="3566013" y="342348"/>
                </a:lnTo>
                <a:lnTo>
                  <a:pt x="3556501" y="304269"/>
                </a:lnTo>
                <a:lnTo>
                  <a:pt x="3542922" y="281148"/>
                </a:lnTo>
                <a:close/>
              </a:path>
              <a:path extrusionOk="0" h="730250" w="4934584">
                <a:moveTo>
                  <a:pt x="3746971" y="0"/>
                </a:moveTo>
                <a:lnTo>
                  <a:pt x="3722632" y="4924"/>
                </a:lnTo>
                <a:lnTo>
                  <a:pt x="3702737" y="18348"/>
                </a:lnTo>
                <a:lnTo>
                  <a:pt x="3689312" y="38241"/>
                </a:lnTo>
                <a:lnTo>
                  <a:pt x="3684386" y="62579"/>
                </a:lnTo>
                <a:lnTo>
                  <a:pt x="3689312" y="86650"/>
                </a:lnTo>
                <a:lnTo>
                  <a:pt x="3702737" y="106408"/>
                </a:lnTo>
                <a:lnTo>
                  <a:pt x="3722632" y="119781"/>
                </a:lnTo>
                <a:lnTo>
                  <a:pt x="3746971" y="124698"/>
                </a:lnTo>
                <a:lnTo>
                  <a:pt x="3771115" y="119781"/>
                </a:lnTo>
                <a:lnTo>
                  <a:pt x="3791032" y="106408"/>
                </a:lnTo>
                <a:lnTo>
                  <a:pt x="3804565" y="86650"/>
                </a:lnTo>
                <a:lnTo>
                  <a:pt x="3809555" y="62579"/>
                </a:lnTo>
                <a:lnTo>
                  <a:pt x="3804565" y="38241"/>
                </a:lnTo>
                <a:lnTo>
                  <a:pt x="3791032" y="18348"/>
                </a:lnTo>
                <a:lnTo>
                  <a:pt x="3771115" y="4924"/>
                </a:lnTo>
                <a:lnTo>
                  <a:pt x="3746971" y="0"/>
                </a:lnTo>
                <a:close/>
              </a:path>
              <a:path extrusionOk="0" h="730250" w="4934584">
                <a:moveTo>
                  <a:pt x="3796205" y="213967"/>
                </a:moveTo>
                <a:lnTo>
                  <a:pt x="3696815" y="213967"/>
                </a:lnTo>
                <a:lnTo>
                  <a:pt x="3696815" y="713686"/>
                </a:lnTo>
                <a:lnTo>
                  <a:pt x="3796205" y="713686"/>
                </a:lnTo>
                <a:lnTo>
                  <a:pt x="3796205" y="213967"/>
                </a:lnTo>
                <a:close/>
              </a:path>
              <a:path extrusionOk="0" h="730250" w="4934584">
                <a:moveTo>
                  <a:pt x="4153283" y="204304"/>
                </a:moveTo>
                <a:lnTo>
                  <a:pt x="4106632" y="207901"/>
                </a:lnTo>
                <a:lnTo>
                  <a:pt x="4064421" y="218494"/>
                </a:lnTo>
                <a:lnTo>
                  <a:pt x="4026928" y="235782"/>
                </a:lnTo>
                <a:lnTo>
                  <a:pt x="3994435" y="259466"/>
                </a:lnTo>
                <a:lnTo>
                  <a:pt x="3967222" y="289248"/>
                </a:lnTo>
                <a:lnTo>
                  <a:pt x="3945568" y="324828"/>
                </a:lnTo>
                <a:lnTo>
                  <a:pt x="3929754" y="365908"/>
                </a:lnTo>
                <a:lnTo>
                  <a:pt x="3920060" y="412187"/>
                </a:lnTo>
                <a:lnTo>
                  <a:pt x="3916767" y="463366"/>
                </a:lnTo>
                <a:lnTo>
                  <a:pt x="3916767" y="464287"/>
                </a:lnTo>
                <a:lnTo>
                  <a:pt x="3920045" y="515588"/>
                </a:lnTo>
                <a:lnTo>
                  <a:pt x="3929701" y="561931"/>
                </a:lnTo>
                <a:lnTo>
                  <a:pt x="3945466" y="603029"/>
                </a:lnTo>
                <a:lnTo>
                  <a:pt x="3967070" y="638594"/>
                </a:lnTo>
                <a:lnTo>
                  <a:pt x="3994246" y="668339"/>
                </a:lnTo>
                <a:lnTo>
                  <a:pt x="4026724" y="691974"/>
                </a:lnTo>
                <a:lnTo>
                  <a:pt x="4064235" y="709213"/>
                </a:lnTo>
                <a:lnTo>
                  <a:pt x="4106511" y="719767"/>
                </a:lnTo>
                <a:lnTo>
                  <a:pt x="4153283" y="723349"/>
                </a:lnTo>
                <a:lnTo>
                  <a:pt x="4199915" y="719767"/>
                </a:lnTo>
                <a:lnTo>
                  <a:pt x="4242083" y="709213"/>
                </a:lnTo>
                <a:lnTo>
                  <a:pt x="4279514" y="691974"/>
                </a:lnTo>
                <a:lnTo>
                  <a:pt x="4311935" y="668339"/>
                </a:lnTo>
                <a:lnTo>
                  <a:pt x="4337733" y="640063"/>
                </a:lnTo>
                <a:lnTo>
                  <a:pt x="4153283" y="640063"/>
                </a:lnTo>
                <a:lnTo>
                  <a:pt x="4106266" y="632428"/>
                </a:lnTo>
                <a:lnTo>
                  <a:pt x="4068814" y="610127"/>
                </a:lnTo>
                <a:lnTo>
                  <a:pt x="4041434" y="574067"/>
                </a:lnTo>
                <a:lnTo>
                  <a:pt x="4024634" y="525151"/>
                </a:lnTo>
                <a:lnTo>
                  <a:pt x="4018921" y="464287"/>
                </a:lnTo>
                <a:lnTo>
                  <a:pt x="4018921" y="463366"/>
                </a:lnTo>
                <a:lnTo>
                  <a:pt x="4024634" y="402502"/>
                </a:lnTo>
                <a:lnTo>
                  <a:pt x="4041434" y="353587"/>
                </a:lnTo>
                <a:lnTo>
                  <a:pt x="4068814" y="317526"/>
                </a:lnTo>
                <a:lnTo>
                  <a:pt x="4106266" y="295225"/>
                </a:lnTo>
                <a:lnTo>
                  <a:pt x="4153283" y="287591"/>
                </a:lnTo>
                <a:lnTo>
                  <a:pt x="4337580" y="287591"/>
                </a:lnTo>
                <a:lnTo>
                  <a:pt x="4311745" y="259315"/>
                </a:lnTo>
                <a:lnTo>
                  <a:pt x="4279309" y="235679"/>
                </a:lnTo>
                <a:lnTo>
                  <a:pt x="4241897" y="218441"/>
                </a:lnTo>
                <a:lnTo>
                  <a:pt x="4199794" y="207886"/>
                </a:lnTo>
                <a:lnTo>
                  <a:pt x="4153283" y="204304"/>
                </a:lnTo>
                <a:close/>
              </a:path>
              <a:path extrusionOk="0" h="730250" w="4934584">
                <a:moveTo>
                  <a:pt x="4337580" y="287591"/>
                </a:moveTo>
                <a:lnTo>
                  <a:pt x="4153283" y="287591"/>
                </a:lnTo>
                <a:lnTo>
                  <a:pt x="4200123" y="295225"/>
                </a:lnTo>
                <a:lnTo>
                  <a:pt x="4237553" y="317526"/>
                </a:lnTo>
                <a:lnTo>
                  <a:pt x="4265000" y="353587"/>
                </a:lnTo>
                <a:lnTo>
                  <a:pt x="4281888" y="402502"/>
                </a:lnTo>
                <a:lnTo>
                  <a:pt x="4287646" y="463366"/>
                </a:lnTo>
                <a:lnTo>
                  <a:pt x="4287646" y="464287"/>
                </a:lnTo>
                <a:lnTo>
                  <a:pt x="4281888" y="524974"/>
                </a:lnTo>
                <a:lnTo>
                  <a:pt x="4265000" y="573868"/>
                </a:lnTo>
                <a:lnTo>
                  <a:pt x="4237553" y="609995"/>
                </a:lnTo>
                <a:lnTo>
                  <a:pt x="4200123" y="632384"/>
                </a:lnTo>
                <a:lnTo>
                  <a:pt x="4153283" y="640063"/>
                </a:lnTo>
                <a:lnTo>
                  <a:pt x="4337733" y="640063"/>
                </a:lnTo>
                <a:lnTo>
                  <a:pt x="4360655" y="603029"/>
                </a:lnTo>
                <a:lnTo>
                  <a:pt x="4376408" y="561931"/>
                </a:lnTo>
                <a:lnTo>
                  <a:pt x="4386061" y="515588"/>
                </a:lnTo>
                <a:lnTo>
                  <a:pt x="4389339" y="464287"/>
                </a:lnTo>
                <a:lnTo>
                  <a:pt x="4389339" y="463366"/>
                </a:lnTo>
                <a:lnTo>
                  <a:pt x="4386046" y="412065"/>
                </a:lnTo>
                <a:lnTo>
                  <a:pt x="4376355" y="365722"/>
                </a:lnTo>
                <a:lnTo>
                  <a:pt x="4360552" y="324624"/>
                </a:lnTo>
                <a:lnTo>
                  <a:pt x="4338921" y="289059"/>
                </a:lnTo>
                <a:lnTo>
                  <a:pt x="4337580" y="287591"/>
                </a:lnTo>
                <a:close/>
              </a:path>
              <a:path extrusionOk="0" h="730250" w="4934584">
                <a:moveTo>
                  <a:pt x="4608369" y="213967"/>
                </a:moveTo>
                <a:lnTo>
                  <a:pt x="4508508" y="213967"/>
                </a:lnTo>
                <a:lnTo>
                  <a:pt x="4508508" y="713686"/>
                </a:lnTo>
                <a:lnTo>
                  <a:pt x="4608369" y="713686"/>
                </a:lnTo>
                <a:lnTo>
                  <a:pt x="4608369" y="420573"/>
                </a:lnTo>
                <a:lnTo>
                  <a:pt x="4616629" y="366182"/>
                </a:lnTo>
                <a:lnTo>
                  <a:pt x="4640289" y="325035"/>
                </a:lnTo>
                <a:lnTo>
                  <a:pt x="4677669" y="298986"/>
                </a:lnTo>
                <a:lnTo>
                  <a:pt x="4727088" y="289891"/>
                </a:lnTo>
                <a:lnTo>
                  <a:pt x="4608369" y="289891"/>
                </a:lnTo>
                <a:lnTo>
                  <a:pt x="4608369" y="213967"/>
                </a:lnTo>
                <a:close/>
              </a:path>
              <a:path extrusionOk="0" h="730250" w="4934584">
                <a:moveTo>
                  <a:pt x="4760678" y="204304"/>
                </a:moveTo>
                <a:lnTo>
                  <a:pt x="4710785" y="210171"/>
                </a:lnTo>
                <a:lnTo>
                  <a:pt x="4670083" y="227081"/>
                </a:lnTo>
                <a:lnTo>
                  <a:pt x="4638441" y="254000"/>
                </a:lnTo>
                <a:lnTo>
                  <a:pt x="4615730" y="289891"/>
                </a:lnTo>
                <a:lnTo>
                  <a:pt x="4727088" y="289891"/>
                </a:lnTo>
                <a:lnTo>
                  <a:pt x="4774776" y="297584"/>
                </a:lnTo>
                <a:lnTo>
                  <a:pt x="4808359" y="320721"/>
                </a:lnTo>
                <a:lnTo>
                  <a:pt x="4828224" y="359388"/>
                </a:lnTo>
                <a:lnTo>
                  <a:pt x="4834760" y="413671"/>
                </a:lnTo>
                <a:lnTo>
                  <a:pt x="4834760" y="713686"/>
                </a:lnTo>
                <a:lnTo>
                  <a:pt x="4934149" y="713686"/>
                </a:lnTo>
                <a:lnTo>
                  <a:pt x="4934149" y="390203"/>
                </a:lnTo>
                <a:lnTo>
                  <a:pt x="4929064" y="335052"/>
                </a:lnTo>
                <a:lnTo>
                  <a:pt x="4914022" y="289039"/>
                </a:lnTo>
                <a:lnTo>
                  <a:pt x="4889342" y="252562"/>
                </a:lnTo>
                <a:lnTo>
                  <a:pt x="4855345" y="226016"/>
                </a:lnTo>
                <a:lnTo>
                  <a:pt x="4812350" y="209798"/>
                </a:lnTo>
                <a:lnTo>
                  <a:pt x="4760678" y="20430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09" name="Google Shape;409;p27"/>
          <p:cNvSpPr/>
          <p:nvPr/>
        </p:nvSpPr>
        <p:spPr>
          <a:xfrm>
            <a:off x="7433960" y="9212309"/>
            <a:ext cx="558165" cy="356235"/>
          </a:xfrm>
          <a:custGeom>
            <a:rect b="b" l="l" r="r" t="t"/>
            <a:pathLst>
              <a:path extrusionOk="0" h="356234" w="558165">
                <a:moveTo>
                  <a:pt x="125353" y="0"/>
                </a:moveTo>
                <a:lnTo>
                  <a:pt x="82243" y="7968"/>
                </a:lnTo>
                <a:lnTo>
                  <a:pt x="47396" y="31007"/>
                </a:lnTo>
                <a:lnTo>
                  <a:pt x="21569" y="67818"/>
                </a:lnTo>
                <a:lnTo>
                  <a:pt x="5518" y="117104"/>
                </a:lnTo>
                <a:lnTo>
                  <a:pt x="0" y="177565"/>
                </a:lnTo>
                <a:lnTo>
                  <a:pt x="0" y="178036"/>
                </a:lnTo>
                <a:lnTo>
                  <a:pt x="5518" y="238522"/>
                </a:lnTo>
                <a:lnTo>
                  <a:pt x="21569" y="287865"/>
                </a:lnTo>
                <a:lnTo>
                  <a:pt x="47396" y="324746"/>
                </a:lnTo>
                <a:lnTo>
                  <a:pt x="82243" y="347843"/>
                </a:lnTo>
                <a:lnTo>
                  <a:pt x="125353" y="355836"/>
                </a:lnTo>
                <a:lnTo>
                  <a:pt x="168374" y="347843"/>
                </a:lnTo>
                <a:lnTo>
                  <a:pt x="203210" y="324746"/>
                </a:lnTo>
                <a:lnTo>
                  <a:pt x="212083" y="312092"/>
                </a:lnTo>
                <a:lnTo>
                  <a:pt x="125353" y="312092"/>
                </a:lnTo>
                <a:lnTo>
                  <a:pt x="94823" y="302820"/>
                </a:lnTo>
                <a:lnTo>
                  <a:pt x="72143" y="276196"/>
                </a:lnTo>
                <a:lnTo>
                  <a:pt x="58017" y="234006"/>
                </a:lnTo>
                <a:lnTo>
                  <a:pt x="53152" y="178036"/>
                </a:lnTo>
                <a:lnTo>
                  <a:pt x="53152" y="177565"/>
                </a:lnTo>
                <a:lnTo>
                  <a:pt x="58017" y="121668"/>
                </a:lnTo>
                <a:lnTo>
                  <a:pt x="72143" y="79639"/>
                </a:lnTo>
                <a:lnTo>
                  <a:pt x="94823" y="53177"/>
                </a:lnTo>
                <a:lnTo>
                  <a:pt x="125353" y="43979"/>
                </a:lnTo>
                <a:lnTo>
                  <a:pt x="212323" y="43979"/>
                </a:lnTo>
                <a:lnTo>
                  <a:pt x="203210" y="31007"/>
                </a:lnTo>
                <a:lnTo>
                  <a:pt x="168374" y="7968"/>
                </a:lnTo>
                <a:lnTo>
                  <a:pt x="125353" y="0"/>
                </a:lnTo>
                <a:close/>
              </a:path>
              <a:path extrusionOk="0" h="356234" w="558165">
                <a:moveTo>
                  <a:pt x="212323" y="43979"/>
                </a:moveTo>
                <a:lnTo>
                  <a:pt x="125353" y="43979"/>
                </a:lnTo>
                <a:lnTo>
                  <a:pt x="155784" y="53177"/>
                </a:lnTo>
                <a:lnTo>
                  <a:pt x="178476" y="79639"/>
                </a:lnTo>
                <a:lnTo>
                  <a:pt x="192657" y="121668"/>
                </a:lnTo>
                <a:lnTo>
                  <a:pt x="197555" y="177565"/>
                </a:lnTo>
                <a:lnTo>
                  <a:pt x="197555" y="178036"/>
                </a:lnTo>
                <a:lnTo>
                  <a:pt x="192657" y="234006"/>
                </a:lnTo>
                <a:lnTo>
                  <a:pt x="178476" y="276196"/>
                </a:lnTo>
                <a:lnTo>
                  <a:pt x="155784" y="302820"/>
                </a:lnTo>
                <a:lnTo>
                  <a:pt x="125353" y="312092"/>
                </a:lnTo>
                <a:lnTo>
                  <a:pt x="212083" y="312092"/>
                </a:lnTo>
                <a:lnTo>
                  <a:pt x="229071" y="287865"/>
                </a:lnTo>
                <a:lnTo>
                  <a:pt x="245167" y="238522"/>
                </a:lnTo>
                <a:lnTo>
                  <a:pt x="250708" y="178036"/>
                </a:lnTo>
                <a:lnTo>
                  <a:pt x="250708" y="177565"/>
                </a:lnTo>
                <a:lnTo>
                  <a:pt x="245167" y="117104"/>
                </a:lnTo>
                <a:lnTo>
                  <a:pt x="229071" y="67818"/>
                </a:lnTo>
                <a:lnTo>
                  <a:pt x="212323" y="43979"/>
                </a:lnTo>
                <a:close/>
              </a:path>
              <a:path extrusionOk="0" h="356234" w="558165">
                <a:moveTo>
                  <a:pt x="367595" y="256117"/>
                </a:moveTo>
                <a:lnTo>
                  <a:pt x="318206" y="256117"/>
                </a:lnTo>
                <a:lnTo>
                  <a:pt x="318442" y="259175"/>
                </a:lnTo>
                <a:lnTo>
                  <a:pt x="329407" y="297495"/>
                </a:lnTo>
                <a:lnTo>
                  <a:pt x="353954" y="328143"/>
                </a:lnTo>
                <a:lnTo>
                  <a:pt x="390143" y="348472"/>
                </a:lnTo>
                <a:lnTo>
                  <a:pt x="436034" y="355836"/>
                </a:lnTo>
                <a:lnTo>
                  <a:pt x="485232" y="347252"/>
                </a:lnTo>
                <a:lnTo>
                  <a:pt x="523758" y="323145"/>
                </a:lnTo>
                <a:lnTo>
                  <a:pt x="531549" y="311621"/>
                </a:lnTo>
                <a:lnTo>
                  <a:pt x="436504" y="311621"/>
                </a:lnTo>
                <a:lnTo>
                  <a:pt x="410726" y="307443"/>
                </a:lnTo>
                <a:lnTo>
                  <a:pt x="389908" y="296011"/>
                </a:lnTo>
                <a:lnTo>
                  <a:pt x="375220" y="278978"/>
                </a:lnTo>
                <a:lnTo>
                  <a:pt x="367831" y="257999"/>
                </a:lnTo>
                <a:lnTo>
                  <a:pt x="367595" y="256117"/>
                </a:lnTo>
                <a:close/>
              </a:path>
              <a:path extrusionOk="0" h="356234" w="558165">
                <a:moveTo>
                  <a:pt x="533560" y="167217"/>
                </a:moveTo>
                <a:lnTo>
                  <a:pt x="436975" y="167217"/>
                </a:lnTo>
                <a:lnTo>
                  <a:pt x="465264" y="172501"/>
                </a:lnTo>
                <a:lnTo>
                  <a:pt x="487599" y="187267"/>
                </a:lnTo>
                <a:lnTo>
                  <a:pt x="502261" y="209881"/>
                </a:lnTo>
                <a:lnTo>
                  <a:pt x="507444" y="238243"/>
                </a:lnTo>
                <a:lnTo>
                  <a:pt x="507530" y="239184"/>
                </a:lnTo>
                <a:lnTo>
                  <a:pt x="502319" y="268461"/>
                </a:lnTo>
                <a:lnTo>
                  <a:pt x="487716" y="291366"/>
                </a:lnTo>
                <a:lnTo>
                  <a:pt x="465263" y="306289"/>
                </a:lnTo>
                <a:lnTo>
                  <a:pt x="436504" y="311621"/>
                </a:lnTo>
                <a:lnTo>
                  <a:pt x="531549" y="311621"/>
                </a:lnTo>
                <a:lnTo>
                  <a:pt x="548879" y="285986"/>
                </a:lnTo>
                <a:lnTo>
                  <a:pt x="557772" y="238714"/>
                </a:lnTo>
                <a:lnTo>
                  <a:pt x="557861" y="237773"/>
                </a:lnTo>
                <a:lnTo>
                  <a:pt x="549736" y="192687"/>
                </a:lnTo>
                <a:lnTo>
                  <a:pt x="533560" y="167217"/>
                </a:lnTo>
                <a:close/>
              </a:path>
              <a:path extrusionOk="0" h="356234" w="558165">
                <a:moveTo>
                  <a:pt x="538575" y="8232"/>
                </a:moveTo>
                <a:lnTo>
                  <a:pt x="341255" y="8232"/>
                </a:lnTo>
                <a:lnTo>
                  <a:pt x="324321" y="205317"/>
                </a:lnTo>
                <a:lnTo>
                  <a:pt x="369711" y="205317"/>
                </a:lnTo>
                <a:lnTo>
                  <a:pt x="373710" y="197556"/>
                </a:lnTo>
                <a:lnTo>
                  <a:pt x="379119" y="190971"/>
                </a:lnTo>
                <a:lnTo>
                  <a:pt x="422044" y="168364"/>
                </a:lnTo>
                <a:lnTo>
                  <a:pt x="436975" y="167217"/>
                </a:lnTo>
                <a:lnTo>
                  <a:pt x="533560" y="167217"/>
                </a:lnTo>
                <a:lnTo>
                  <a:pt x="529676" y="161102"/>
                </a:lnTo>
                <a:lnTo>
                  <a:pt x="372299" y="161102"/>
                </a:lnTo>
                <a:lnTo>
                  <a:pt x="382647" y="52916"/>
                </a:lnTo>
                <a:lnTo>
                  <a:pt x="538575" y="52916"/>
                </a:lnTo>
                <a:lnTo>
                  <a:pt x="538575" y="8232"/>
                </a:lnTo>
                <a:close/>
              </a:path>
              <a:path extrusionOk="0" h="356234" w="558165">
                <a:moveTo>
                  <a:pt x="448500" y="125119"/>
                </a:moveTo>
                <a:lnTo>
                  <a:pt x="426039" y="127534"/>
                </a:lnTo>
                <a:lnTo>
                  <a:pt x="406048" y="134556"/>
                </a:lnTo>
                <a:lnTo>
                  <a:pt x="389232" y="145856"/>
                </a:lnTo>
                <a:lnTo>
                  <a:pt x="376297" y="161102"/>
                </a:lnTo>
                <a:lnTo>
                  <a:pt x="529676" y="161102"/>
                </a:lnTo>
                <a:lnTo>
                  <a:pt x="527081" y="157016"/>
                </a:lnTo>
                <a:lnTo>
                  <a:pt x="492476" y="133560"/>
                </a:lnTo>
                <a:lnTo>
                  <a:pt x="448500" y="1251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10" name="Google Shape;410;p27"/>
          <p:cNvSpPr/>
          <p:nvPr/>
        </p:nvSpPr>
        <p:spPr>
          <a:xfrm>
            <a:off x="8354835" y="7485013"/>
            <a:ext cx="3638550" cy="890269"/>
          </a:xfrm>
          <a:custGeom>
            <a:rect b="b" l="l" r="r" t="t"/>
            <a:pathLst>
              <a:path extrusionOk="0" h="890270" w="3638550">
                <a:moveTo>
                  <a:pt x="107214" y="49695"/>
                </a:moveTo>
                <a:lnTo>
                  <a:pt x="0" y="49695"/>
                </a:lnTo>
                <a:lnTo>
                  <a:pt x="178997" y="713686"/>
                </a:lnTo>
                <a:lnTo>
                  <a:pt x="276548" y="713686"/>
                </a:lnTo>
                <a:lnTo>
                  <a:pt x="318848" y="565979"/>
                </a:lnTo>
                <a:lnTo>
                  <a:pt x="229152" y="565979"/>
                </a:lnTo>
                <a:lnTo>
                  <a:pt x="107214" y="49695"/>
                </a:lnTo>
                <a:close/>
              </a:path>
              <a:path extrusionOk="0" h="890270" w="3638550">
                <a:moveTo>
                  <a:pt x="515041" y="217189"/>
                </a:moveTo>
                <a:lnTo>
                  <a:pt x="425175" y="217189"/>
                </a:lnTo>
                <a:lnTo>
                  <a:pt x="567820" y="713686"/>
                </a:lnTo>
                <a:lnTo>
                  <a:pt x="664911" y="713686"/>
                </a:lnTo>
                <a:lnTo>
                  <a:pt x="704832" y="565979"/>
                </a:lnTo>
                <a:lnTo>
                  <a:pt x="609233" y="565979"/>
                </a:lnTo>
                <a:lnTo>
                  <a:pt x="515041" y="217189"/>
                </a:lnTo>
                <a:close/>
              </a:path>
              <a:path extrusionOk="0" h="890270" w="3638550">
                <a:moveTo>
                  <a:pt x="469809" y="49695"/>
                </a:moveTo>
                <a:lnTo>
                  <a:pt x="374099" y="49695"/>
                </a:lnTo>
                <a:lnTo>
                  <a:pt x="235594" y="565979"/>
                </a:lnTo>
                <a:lnTo>
                  <a:pt x="318848" y="565979"/>
                </a:lnTo>
                <a:lnTo>
                  <a:pt x="418733" y="217189"/>
                </a:lnTo>
                <a:lnTo>
                  <a:pt x="515041" y="217189"/>
                </a:lnTo>
                <a:lnTo>
                  <a:pt x="469809" y="49695"/>
                </a:lnTo>
                <a:close/>
              </a:path>
              <a:path extrusionOk="0" h="890270" w="3638550">
                <a:moveTo>
                  <a:pt x="844368" y="49695"/>
                </a:moveTo>
                <a:lnTo>
                  <a:pt x="737154" y="49695"/>
                </a:lnTo>
                <a:lnTo>
                  <a:pt x="615676" y="565979"/>
                </a:lnTo>
                <a:lnTo>
                  <a:pt x="704832" y="565979"/>
                </a:lnTo>
                <a:lnTo>
                  <a:pt x="844368" y="49695"/>
                </a:lnTo>
                <a:close/>
              </a:path>
              <a:path extrusionOk="0" h="890270" w="3638550">
                <a:moveTo>
                  <a:pt x="1119535" y="204304"/>
                </a:moveTo>
                <a:lnTo>
                  <a:pt x="1072885" y="207901"/>
                </a:lnTo>
                <a:lnTo>
                  <a:pt x="1030675" y="218494"/>
                </a:lnTo>
                <a:lnTo>
                  <a:pt x="993183" y="235782"/>
                </a:lnTo>
                <a:lnTo>
                  <a:pt x="960690" y="259466"/>
                </a:lnTo>
                <a:lnTo>
                  <a:pt x="933476" y="289248"/>
                </a:lnTo>
                <a:lnTo>
                  <a:pt x="911822" y="324829"/>
                </a:lnTo>
                <a:lnTo>
                  <a:pt x="896008" y="365908"/>
                </a:lnTo>
                <a:lnTo>
                  <a:pt x="886314" y="412187"/>
                </a:lnTo>
                <a:lnTo>
                  <a:pt x="883020" y="463367"/>
                </a:lnTo>
                <a:lnTo>
                  <a:pt x="883020" y="464287"/>
                </a:lnTo>
                <a:lnTo>
                  <a:pt x="886299" y="515588"/>
                </a:lnTo>
                <a:lnTo>
                  <a:pt x="895955" y="561931"/>
                </a:lnTo>
                <a:lnTo>
                  <a:pt x="911720" y="603030"/>
                </a:lnTo>
                <a:lnTo>
                  <a:pt x="933325" y="638595"/>
                </a:lnTo>
                <a:lnTo>
                  <a:pt x="960500" y="668339"/>
                </a:lnTo>
                <a:lnTo>
                  <a:pt x="992978" y="691974"/>
                </a:lnTo>
                <a:lnTo>
                  <a:pt x="1030489" y="709213"/>
                </a:lnTo>
                <a:lnTo>
                  <a:pt x="1072764" y="719767"/>
                </a:lnTo>
                <a:lnTo>
                  <a:pt x="1119535" y="723349"/>
                </a:lnTo>
                <a:lnTo>
                  <a:pt x="1166170" y="719767"/>
                </a:lnTo>
                <a:lnTo>
                  <a:pt x="1208339" y="709213"/>
                </a:lnTo>
                <a:lnTo>
                  <a:pt x="1245770" y="691974"/>
                </a:lnTo>
                <a:lnTo>
                  <a:pt x="1278191" y="668339"/>
                </a:lnTo>
                <a:lnTo>
                  <a:pt x="1303988" y="640063"/>
                </a:lnTo>
                <a:lnTo>
                  <a:pt x="1119535" y="640063"/>
                </a:lnTo>
                <a:lnTo>
                  <a:pt x="1072518" y="632428"/>
                </a:lnTo>
                <a:lnTo>
                  <a:pt x="1035066" y="610128"/>
                </a:lnTo>
                <a:lnTo>
                  <a:pt x="1007686" y="574067"/>
                </a:lnTo>
                <a:lnTo>
                  <a:pt x="990885" y="525151"/>
                </a:lnTo>
                <a:lnTo>
                  <a:pt x="985172" y="464287"/>
                </a:lnTo>
                <a:lnTo>
                  <a:pt x="985172" y="463367"/>
                </a:lnTo>
                <a:lnTo>
                  <a:pt x="990885" y="402502"/>
                </a:lnTo>
                <a:lnTo>
                  <a:pt x="1007686" y="353587"/>
                </a:lnTo>
                <a:lnTo>
                  <a:pt x="1035066" y="317526"/>
                </a:lnTo>
                <a:lnTo>
                  <a:pt x="1072518" y="295226"/>
                </a:lnTo>
                <a:lnTo>
                  <a:pt x="1119535" y="287591"/>
                </a:lnTo>
                <a:lnTo>
                  <a:pt x="1303834" y="287591"/>
                </a:lnTo>
                <a:lnTo>
                  <a:pt x="1278001" y="259315"/>
                </a:lnTo>
                <a:lnTo>
                  <a:pt x="1245565" y="235680"/>
                </a:lnTo>
                <a:lnTo>
                  <a:pt x="1208153" y="218441"/>
                </a:lnTo>
                <a:lnTo>
                  <a:pt x="1166048" y="207886"/>
                </a:lnTo>
                <a:lnTo>
                  <a:pt x="1119535" y="204304"/>
                </a:lnTo>
                <a:close/>
              </a:path>
              <a:path extrusionOk="0" h="890270" w="3638550">
                <a:moveTo>
                  <a:pt x="1303834" y="287591"/>
                </a:moveTo>
                <a:lnTo>
                  <a:pt x="1119535" y="287591"/>
                </a:lnTo>
                <a:lnTo>
                  <a:pt x="1166375" y="295226"/>
                </a:lnTo>
                <a:lnTo>
                  <a:pt x="1203805" y="317526"/>
                </a:lnTo>
                <a:lnTo>
                  <a:pt x="1231251" y="353587"/>
                </a:lnTo>
                <a:lnTo>
                  <a:pt x="1248140" y="402502"/>
                </a:lnTo>
                <a:lnTo>
                  <a:pt x="1253897" y="463367"/>
                </a:lnTo>
                <a:lnTo>
                  <a:pt x="1253897" y="464287"/>
                </a:lnTo>
                <a:lnTo>
                  <a:pt x="1248140" y="524975"/>
                </a:lnTo>
                <a:lnTo>
                  <a:pt x="1231251" y="573868"/>
                </a:lnTo>
                <a:lnTo>
                  <a:pt x="1203805" y="609995"/>
                </a:lnTo>
                <a:lnTo>
                  <a:pt x="1166375" y="632384"/>
                </a:lnTo>
                <a:lnTo>
                  <a:pt x="1119535" y="640063"/>
                </a:lnTo>
                <a:lnTo>
                  <a:pt x="1303988" y="640063"/>
                </a:lnTo>
                <a:lnTo>
                  <a:pt x="1326909" y="603030"/>
                </a:lnTo>
                <a:lnTo>
                  <a:pt x="1342661" y="561931"/>
                </a:lnTo>
                <a:lnTo>
                  <a:pt x="1352313" y="515588"/>
                </a:lnTo>
                <a:lnTo>
                  <a:pt x="1355590" y="464287"/>
                </a:lnTo>
                <a:lnTo>
                  <a:pt x="1355590" y="463367"/>
                </a:lnTo>
                <a:lnTo>
                  <a:pt x="1352297" y="412066"/>
                </a:lnTo>
                <a:lnTo>
                  <a:pt x="1342608" y="365722"/>
                </a:lnTo>
                <a:lnTo>
                  <a:pt x="1326806" y="324624"/>
                </a:lnTo>
                <a:lnTo>
                  <a:pt x="1305176" y="289059"/>
                </a:lnTo>
                <a:lnTo>
                  <a:pt x="1303834" y="287591"/>
                </a:lnTo>
                <a:close/>
              </a:path>
              <a:path extrusionOk="0" h="890270" w="3638550">
                <a:moveTo>
                  <a:pt x="1574620" y="213968"/>
                </a:moveTo>
                <a:lnTo>
                  <a:pt x="1474770" y="213968"/>
                </a:lnTo>
                <a:lnTo>
                  <a:pt x="1474770" y="713686"/>
                </a:lnTo>
                <a:lnTo>
                  <a:pt x="1574620" y="713686"/>
                </a:lnTo>
                <a:lnTo>
                  <a:pt x="1574620" y="415052"/>
                </a:lnTo>
                <a:lnTo>
                  <a:pt x="1583939" y="365952"/>
                </a:lnTo>
                <a:lnTo>
                  <a:pt x="1610168" y="328371"/>
                </a:lnTo>
                <a:lnTo>
                  <a:pt x="1650719" y="304336"/>
                </a:lnTo>
                <a:lnTo>
                  <a:pt x="1703004" y="295873"/>
                </a:lnTo>
                <a:lnTo>
                  <a:pt x="1756835" y="295873"/>
                </a:lnTo>
                <a:lnTo>
                  <a:pt x="1756835" y="289432"/>
                </a:lnTo>
                <a:lnTo>
                  <a:pt x="1574620" y="289432"/>
                </a:lnTo>
                <a:lnTo>
                  <a:pt x="1574620" y="213968"/>
                </a:lnTo>
                <a:close/>
              </a:path>
              <a:path extrusionOk="0" h="890270" w="3638550">
                <a:moveTo>
                  <a:pt x="1756835" y="295873"/>
                </a:moveTo>
                <a:lnTo>
                  <a:pt x="1703004" y="295873"/>
                </a:lnTo>
                <a:lnTo>
                  <a:pt x="1716847" y="296290"/>
                </a:lnTo>
                <a:lnTo>
                  <a:pt x="1730261" y="297484"/>
                </a:lnTo>
                <a:lnTo>
                  <a:pt x="1743504" y="299367"/>
                </a:lnTo>
                <a:lnTo>
                  <a:pt x="1756835" y="301855"/>
                </a:lnTo>
                <a:lnTo>
                  <a:pt x="1756835" y="295873"/>
                </a:lnTo>
                <a:close/>
              </a:path>
              <a:path extrusionOk="0" h="890270" w="3638550">
                <a:moveTo>
                  <a:pt x="1713129" y="205225"/>
                </a:moveTo>
                <a:lnTo>
                  <a:pt x="1667009" y="210941"/>
                </a:lnTo>
                <a:lnTo>
                  <a:pt x="1629261" y="227484"/>
                </a:lnTo>
                <a:lnTo>
                  <a:pt x="1600661" y="253950"/>
                </a:lnTo>
                <a:lnTo>
                  <a:pt x="1581981" y="289432"/>
                </a:lnTo>
                <a:lnTo>
                  <a:pt x="1756835" y="289432"/>
                </a:lnTo>
                <a:lnTo>
                  <a:pt x="1756835" y="209826"/>
                </a:lnTo>
                <a:lnTo>
                  <a:pt x="1748003" y="208136"/>
                </a:lnTo>
                <a:lnTo>
                  <a:pt x="1737228" y="206662"/>
                </a:lnTo>
                <a:lnTo>
                  <a:pt x="1725330" y="205620"/>
                </a:lnTo>
                <a:lnTo>
                  <a:pt x="1713129" y="205225"/>
                </a:lnTo>
                <a:close/>
              </a:path>
              <a:path extrusionOk="0" h="890270" w="3638550">
                <a:moveTo>
                  <a:pt x="1956546" y="17946"/>
                </a:moveTo>
                <a:lnTo>
                  <a:pt x="1856685" y="17946"/>
                </a:lnTo>
                <a:lnTo>
                  <a:pt x="1856685" y="713686"/>
                </a:lnTo>
                <a:lnTo>
                  <a:pt x="1956546" y="713686"/>
                </a:lnTo>
                <a:lnTo>
                  <a:pt x="1956546" y="531929"/>
                </a:lnTo>
                <a:lnTo>
                  <a:pt x="1999340" y="489135"/>
                </a:lnTo>
                <a:lnTo>
                  <a:pt x="2120205" y="489135"/>
                </a:lnTo>
                <a:lnTo>
                  <a:pt x="2070658" y="424714"/>
                </a:lnTo>
                <a:lnTo>
                  <a:pt x="1956546" y="424714"/>
                </a:lnTo>
                <a:lnTo>
                  <a:pt x="1956546" y="17946"/>
                </a:lnTo>
                <a:close/>
              </a:path>
              <a:path extrusionOk="0" h="890270" w="3638550">
                <a:moveTo>
                  <a:pt x="2120205" y="489135"/>
                </a:moveTo>
                <a:lnTo>
                  <a:pt x="1999340" y="489135"/>
                </a:lnTo>
                <a:lnTo>
                  <a:pt x="2171429" y="713686"/>
                </a:lnTo>
                <a:lnTo>
                  <a:pt x="2292913" y="713686"/>
                </a:lnTo>
                <a:lnTo>
                  <a:pt x="2120205" y="489135"/>
                </a:lnTo>
                <a:close/>
              </a:path>
              <a:path extrusionOk="0" h="890270" w="3638550">
                <a:moveTo>
                  <a:pt x="2279102" y="213968"/>
                </a:moveTo>
                <a:lnTo>
                  <a:pt x="2162225" y="213968"/>
                </a:lnTo>
                <a:lnTo>
                  <a:pt x="1963907" y="424714"/>
                </a:lnTo>
                <a:lnTo>
                  <a:pt x="2070658" y="424714"/>
                </a:lnTo>
                <a:lnTo>
                  <a:pt x="2279102" y="213968"/>
                </a:lnTo>
                <a:close/>
              </a:path>
              <a:path extrusionOk="0" h="890270" w="3638550">
                <a:moveTo>
                  <a:pt x="2436018" y="0"/>
                </a:moveTo>
                <a:lnTo>
                  <a:pt x="2411680" y="4925"/>
                </a:lnTo>
                <a:lnTo>
                  <a:pt x="2391784" y="18348"/>
                </a:lnTo>
                <a:lnTo>
                  <a:pt x="2378359" y="38242"/>
                </a:lnTo>
                <a:lnTo>
                  <a:pt x="2373434" y="62579"/>
                </a:lnTo>
                <a:lnTo>
                  <a:pt x="2378359" y="86650"/>
                </a:lnTo>
                <a:lnTo>
                  <a:pt x="2391784" y="106408"/>
                </a:lnTo>
                <a:lnTo>
                  <a:pt x="2411680" y="119781"/>
                </a:lnTo>
                <a:lnTo>
                  <a:pt x="2436018" y="124699"/>
                </a:lnTo>
                <a:lnTo>
                  <a:pt x="2460161" y="119781"/>
                </a:lnTo>
                <a:lnTo>
                  <a:pt x="2480074" y="106408"/>
                </a:lnTo>
                <a:lnTo>
                  <a:pt x="2493603" y="86650"/>
                </a:lnTo>
                <a:lnTo>
                  <a:pt x="2498592" y="62579"/>
                </a:lnTo>
                <a:lnTo>
                  <a:pt x="2493603" y="38242"/>
                </a:lnTo>
                <a:lnTo>
                  <a:pt x="2480074" y="18348"/>
                </a:lnTo>
                <a:lnTo>
                  <a:pt x="2460161" y="4925"/>
                </a:lnTo>
                <a:lnTo>
                  <a:pt x="2436018" y="0"/>
                </a:lnTo>
                <a:close/>
              </a:path>
              <a:path extrusionOk="0" h="890270" w="3638550">
                <a:moveTo>
                  <a:pt x="2485252" y="213968"/>
                </a:moveTo>
                <a:lnTo>
                  <a:pt x="2385863" y="213968"/>
                </a:lnTo>
                <a:lnTo>
                  <a:pt x="2385863" y="713686"/>
                </a:lnTo>
                <a:lnTo>
                  <a:pt x="2485252" y="713686"/>
                </a:lnTo>
                <a:lnTo>
                  <a:pt x="2485252" y="213968"/>
                </a:lnTo>
                <a:close/>
              </a:path>
              <a:path extrusionOk="0" h="890270" w="3638550">
                <a:moveTo>
                  <a:pt x="2730512" y="213968"/>
                </a:moveTo>
                <a:lnTo>
                  <a:pt x="2630651" y="213968"/>
                </a:lnTo>
                <a:lnTo>
                  <a:pt x="2630651" y="713686"/>
                </a:lnTo>
                <a:lnTo>
                  <a:pt x="2730512" y="713686"/>
                </a:lnTo>
                <a:lnTo>
                  <a:pt x="2730512" y="420573"/>
                </a:lnTo>
                <a:lnTo>
                  <a:pt x="2738772" y="366182"/>
                </a:lnTo>
                <a:lnTo>
                  <a:pt x="2762432" y="325035"/>
                </a:lnTo>
                <a:lnTo>
                  <a:pt x="2799812" y="298986"/>
                </a:lnTo>
                <a:lnTo>
                  <a:pt x="2849231" y="289891"/>
                </a:lnTo>
                <a:lnTo>
                  <a:pt x="2730512" y="289891"/>
                </a:lnTo>
                <a:lnTo>
                  <a:pt x="2730512" y="213968"/>
                </a:lnTo>
                <a:close/>
              </a:path>
              <a:path extrusionOk="0" h="890270" w="3638550">
                <a:moveTo>
                  <a:pt x="2882821" y="204304"/>
                </a:moveTo>
                <a:lnTo>
                  <a:pt x="2832928" y="210171"/>
                </a:lnTo>
                <a:lnTo>
                  <a:pt x="2792226" y="227082"/>
                </a:lnTo>
                <a:lnTo>
                  <a:pt x="2760584" y="254000"/>
                </a:lnTo>
                <a:lnTo>
                  <a:pt x="2737873" y="289891"/>
                </a:lnTo>
                <a:lnTo>
                  <a:pt x="2849231" y="289891"/>
                </a:lnTo>
                <a:lnTo>
                  <a:pt x="2896919" y="297584"/>
                </a:lnTo>
                <a:lnTo>
                  <a:pt x="2930502" y="320721"/>
                </a:lnTo>
                <a:lnTo>
                  <a:pt x="2950367" y="359388"/>
                </a:lnTo>
                <a:lnTo>
                  <a:pt x="2956903" y="413671"/>
                </a:lnTo>
                <a:lnTo>
                  <a:pt x="2956903" y="713686"/>
                </a:lnTo>
                <a:lnTo>
                  <a:pt x="3056293" y="713686"/>
                </a:lnTo>
                <a:lnTo>
                  <a:pt x="3056293" y="390203"/>
                </a:lnTo>
                <a:lnTo>
                  <a:pt x="3051207" y="335052"/>
                </a:lnTo>
                <a:lnTo>
                  <a:pt x="3036165" y="289039"/>
                </a:lnTo>
                <a:lnTo>
                  <a:pt x="3011485" y="252562"/>
                </a:lnTo>
                <a:lnTo>
                  <a:pt x="2977488" y="226016"/>
                </a:lnTo>
                <a:lnTo>
                  <a:pt x="2934493" y="209798"/>
                </a:lnTo>
                <a:lnTo>
                  <a:pt x="2882821" y="204304"/>
                </a:lnTo>
                <a:close/>
              </a:path>
              <a:path extrusionOk="0" h="890270" w="3638550">
                <a:moveTo>
                  <a:pt x="3291427" y="750038"/>
                </a:moveTo>
                <a:lnTo>
                  <a:pt x="3190655" y="750038"/>
                </a:lnTo>
                <a:lnTo>
                  <a:pt x="3189733" y="750958"/>
                </a:lnTo>
                <a:lnTo>
                  <a:pt x="3201158" y="790171"/>
                </a:lnTo>
                <a:lnTo>
                  <a:pt x="3223138" y="824002"/>
                </a:lnTo>
                <a:lnTo>
                  <a:pt x="3255190" y="851672"/>
                </a:lnTo>
                <a:lnTo>
                  <a:pt x="3296827" y="872402"/>
                </a:lnTo>
                <a:lnTo>
                  <a:pt x="3347566" y="885412"/>
                </a:lnTo>
                <a:lnTo>
                  <a:pt x="3406921" y="889922"/>
                </a:lnTo>
                <a:lnTo>
                  <a:pt x="3464366" y="885564"/>
                </a:lnTo>
                <a:lnTo>
                  <a:pt x="3514786" y="872858"/>
                </a:lnTo>
                <a:lnTo>
                  <a:pt x="3557519" y="852361"/>
                </a:lnTo>
                <a:lnTo>
                  <a:pt x="3591905" y="824627"/>
                </a:lnTo>
                <a:lnTo>
                  <a:pt x="3602797" y="809857"/>
                </a:lnTo>
                <a:lnTo>
                  <a:pt x="3408303" y="809857"/>
                </a:lnTo>
                <a:lnTo>
                  <a:pt x="3362741" y="805507"/>
                </a:lnTo>
                <a:lnTo>
                  <a:pt x="3327835" y="793349"/>
                </a:lnTo>
                <a:lnTo>
                  <a:pt x="3304059" y="774720"/>
                </a:lnTo>
                <a:lnTo>
                  <a:pt x="3291427" y="750038"/>
                </a:lnTo>
                <a:close/>
              </a:path>
              <a:path extrusionOk="0" h="890270" w="3638550">
                <a:moveTo>
                  <a:pt x="3638380" y="604631"/>
                </a:moveTo>
                <a:lnTo>
                  <a:pt x="3539440" y="604631"/>
                </a:lnTo>
                <a:lnTo>
                  <a:pt x="3539350" y="703563"/>
                </a:lnTo>
                <a:lnTo>
                  <a:pt x="3530532" y="748514"/>
                </a:lnTo>
                <a:lnTo>
                  <a:pt x="3504758" y="782018"/>
                </a:lnTo>
                <a:lnTo>
                  <a:pt x="3463540" y="802753"/>
                </a:lnTo>
                <a:lnTo>
                  <a:pt x="3408303" y="809857"/>
                </a:lnTo>
                <a:lnTo>
                  <a:pt x="3602797" y="809857"/>
                </a:lnTo>
                <a:lnTo>
                  <a:pt x="3617300" y="790171"/>
                </a:lnTo>
                <a:lnTo>
                  <a:pt x="3632996" y="749673"/>
                </a:lnTo>
                <a:lnTo>
                  <a:pt x="3638380" y="703563"/>
                </a:lnTo>
                <a:lnTo>
                  <a:pt x="3638380" y="604631"/>
                </a:lnTo>
                <a:close/>
              </a:path>
              <a:path extrusionOk="0" h="890270" w="3638550">
                <a:moveTo>
                  <a:pt x="3379770" y="205225"/>
                </a:moveTo>
                <a:lnTo>
                  <a:pt x="3333519" y="209833"/>
                </a:lnTo>
                <a:lnTo>
                  <a:pt x="3292316" y="223199"/>
                </a:lnTo>
                <a:lnTo>
                  <a:pt x="3256504" y="244632"/>
                </a:lnTo>
                <a:lnTo>
                  <a:pt x="3226429" y="273441"/>
                </a:lnTo>
                <a:lnTo>
                  <a:pt x="3202436" y="308937"/>
                </a:lnTo>
                <a:lnTo>
                  <a:pt x="3184871" y="350430"/>
                </a:lnTo>
                <a:lnTo>
                  <a:pt x="3174078" y="397228"/>
                </a:lnTo>
                <a:lnTo>
                  <a:pt x="3170437" y="448182"/>
                </a:lnTo>
                <a:lnTo>
                  <a:pt x="3170404" y="449563"/>
                </a:lnTo>
                <a:lnTo>
                  <a:pt x="3174056" y="500290"/>
                </a:lnTo>
                <a:lnTo>
                  <a:pt x="3184777" y="546423"/>
                </a:lnTo>
                <a:lnTo>
                  <a:pt x="3202218" y="587293"/>
                </a:lnTo>
                <a:lnTo>
                  <a:pt x="3226027" y="622232"/>
                </a:lnTo>
                <a:lnTo>
                  <a:pt x="3255854" y="650571"/>
                </a:lnTo>
                <a:lnTo>
                  <a:pt x="3291348" y="671640"/>
                </a:lnTo>
                <a:lnTo>
                  <a:pt x="3332160" y="684773"/>
                </a:lnTo>
                <a:lnTo>
                  <a:pt x="3377937" y="689299"/>
                </a:lnTo>
                <a:lnTo>
                  <a:pt x="3426677" y="683705"/>
                </a:lnTo>
                <a:lnTo>
                  <a:pt x="3469332" y="667326"/>
                </a:lnTo>
                <a:lnTo>
                  <a:pt x="3504826" y="640767"/>
                </a:lnTo>
                <a:lnTo>
                  <a:pt x="3530343" y="606933"/>
                </a:lnTo>
                <a:lnTo>
                  <a:pt x="3405538" y="606933"/>
                </a:lnTo>
                <a:lnTo>
                  <a:pt x="3359023" y="599442"/>
                </a:lnTo>
                <a:lnTo>
                  <a:pt x="3321958" y="578146"/>
                </a:lnTo>
                <a:lnTo>
                  <a:pt x="3294853" y="544813"/>
                </a:lnTo>
                <a:lnTo>
                  <a:pt x="3278217" y="501209"/>
                </a:lnTo>
                <a:lnTo>
                  <a:pt x="3272608" y="449563"/>
                </a:lnTo>
                <a:lnTo>
                  <a:pt x="3272558" y="448182"/>
                </a:lnTo>
                <a:lnTo>
                  <a:pt x="3278217" y="396027"/>
                </a:lnTo>
                <a:lnTo>
                  <a:pt x="3294853" y="352309"/>
                </a:lnTo>
                <a:lnTo>
                  <a:pt x="3321958" y="318840"/>
                </a:lnTo>
                <a:lnTo>
                  <a:pt x="3359023" y="297430"/>
                </a:lnTo>
                <a:lnTo>
                  <a:pt x="3405538" y="289891"/>
                </a:lnTo>
                <a:lnTo>
                  <a:pt x="3528838" y="289891"/>
                </a:lnTo>
                <a:lnTo>
                  <a:pt x="3506667" y="258026"/>
                </a:lnTo>
                <a:lnTo>
                  <a:pt x="3471746" y="229497"/>
                </a:lnTo>
                <a:lnTo>
                  <a:pt x="3429144" y="211494"/>
                </a:lnTo>
                <a:lnTo>
                  <a:pt x="3379770" y="205225"/>
                </a:lnTo>
                <a:close/>
              </a:path>
              <a:path extrusionOk="0" h="890270" w="3638550">
                <a:moveTo>
                  <a:pt x="3528838" y="289891"/>
                </a:moveTo>
                <a:lnTo>
                  <a:pt x="3405538" y="289891"/>
                </a:lnTo>
                <a:lnTo>
                  <a:pt x="3451991" y="297430"/>
                </a:lnTo>
                <a:lnTo>
                  <a:pt x="3489698" y="318840"/>
                </a:lnTo>
                <a:lnTo>
                  <a:pt x="3517752" y="352309"/>
                </a:lnTo>
                <a:lnTo>
                  <a:pt x="3535249" y="396027"/>
                </a:lnTo>
                <a:lnTo>
                  <a:pt x="3541283" y="448182"/>
                </a:lnTo>
                <a:lnTo>
                  <a:pt x="3541230" y="449563"/>
                </a:lnTo>
                <a:lnTo>
                  <a:pt x="3535294" y="501386"/>
                </a:lnTo>
                <a:lnTo>
                  <a:pt x="3517885" y="545011"/>
                </a:lnTo>
                <a:lnTo>
                  <a:pt x="3489897" y="578278"/>
                </a:lnTo>
                <a:lnTo>
                  <a:pt x="3452168" y="599486"/>
                </a:lnTo>
                <a:lnTo>
                  <a:pt x="3405538" y="606933"/>
                </a:lnTo>
                <a:lnTo>
                  <a:pt x="3530343" y="606933"/>
                </a:lnTo>
                <a:lnTo>
                  <a:pt x="3532079" y="604631"/>
                </a:lnTo>
                <a:lnTo>
                  <a:pt x="3638380" y="604631"/>
                </a:lnTo>
                <a:lnTo>
                  <a:pt x="3638380" y="295873"/>
                </a:lnTo>
                <a:lnTo>
                  <a:pt x="3533001" y="295873"/>
                </a:lnTo>
                <a:lnTo>
                  <a:pt x="3528838" y="289891"/>
                </a:lnTo>
                <a:close/>
              </a:path>
              <a:path extrusionOk="0" h="890270" w="3638550">
                <a:moveTo>
                  <a:pt x="3638380" y="213968"/>
                </a:moveTo>
                <a:lnTo>
                  <a:pt x="3538990" y="213968"/>
                </a:lnTo>
                <a:lnTo>
                  <a:pt x="3538990" y="295873"/>
                </a:lnTo>
                <a:lnTo>
                  <a:pt x="3638380" y="295873"/>
                </a:lnTo>
                <a:lnTo>
                  <a:pt x="3638380" y="213968"/>
                </a:lnTo>
                <a:close/>
              </a:path>
            </a:pathLst>
          </a:custGeom>
          <a:solidFill>
            <a:srgbClr val="000000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11" name="Google Shape;411;p27"/>
          <p:cNvSpPr/>
          <p:nvPr/>
        </p:nvSpPr>
        <p:spPr>
          <a:xfrm>
            <a:off x="7433960" y="7139073"/>
            <a:ext cx="572135" cy="356235"/>
          </a:xfrm>
          <a:custGeom>
            <a:rect b="b" l="l" r="r" t="t"/>
            <a:pathLst>
              <a:path extrusionOk="0" h="356234" w="572134">
                <a:moveTo>
                  <a:pt x="125353" y="0"/>
                </a:moveTo>
                <a:lnTo>
                  <a:pt x="82243" y="7968"/>
                </a:lnTo>
                <a:lnTo>
                  <a:pt x="47396" y="31007"/>
                </a:lnTo>
                <a:lnTo>
                  <a:pt x="21569" y="67818"/>
                </a:lnTo>
                <a:lnTo>
                  <a:pt x="5518" y="117104"/>
                </a:lnTo>
                <a:lnTo>
                  <a:pt x="0" y="177565"/>
                </a:lnTo>
                <a:lnTo>
                  <a:pt x="0" y="178036"/>
                </a:lnTo>
                <a:lnTo>
                  <a:pt x="5518" y="238522"/>
                </a:lnTo>
                <a:lnTo>
                  <a:pt x="21569" y="287865"/>
                </a:lnTo>
                <a:lnTo>
                  <a:pt x="47396" y="324746"/>
                </a:lnTo>
                <a:lnTo>
                  <a:pt x="82243" y="347843"/>
                </a:lnTo>
                <a:lnTo>
                  <a:pt x="125353" y="355836"/>
                </a:lnTo>
                <a:lnTo>
                  <a:pt x="168374" y="347843"/>
                </a:lnTo>
                <a:lnTo>
                  <a:pt x="203210" y="324746"/>
                </a:lnTo>
                <a:lnTo>
                  <a:pt x="212083" y="312092"/>
                </a:lnTo>
                <a:lnTo>
                  <a:pt x="125353" y="312092"/>
                </a:lnTo>
                <a:lnTo>
                  <a:pt x="94823" y="302820"/>
                </a:lnTo>
                <a:lnTo>
                  <a:pt x="72143" y="276196"/>
                </a:lnTo>
                <a:lnTo>
                  <a:pt x="58017" y="234006"/>
                </a:lnTo>
                <a:lnTo>
                  <a:pt x="53152" y="178036"/>
                </a:lnTo>
                <a:lnTo>
                  <a:pt x="53152" y="177565"/>
                </a:lnTo>
                <a:lnTo>
                  <a:pt x="58017" y="121668"/>
                </a:lnTo>
                <a:lnTo>
                  <a:pt x="72143" y="79639"/>
                </a:lnTo>
                <a:lnTo>
                  <a:pt x="94823" y="53177"/>
                </a:lnTo>
                <a:lnTo>
                  <a:pt x="125353" y="43979"/>
                </a:lnTo>
                <a:lnTo>
                  <a:pt x="212323" y="43979"/>
                </a:lnTo>
                <a:lnTo>
                  <a:pt x="203210" y="31007"/>
                </a:lnTo>
                <a:lnTo>
                  <a:pt x="168374" y="7968"/>
                </a:lnTo>
                <a:lnTo>
                  <a:pt x="125353" y="0"/>
                </a:lnTo>
                <a:close/>
              </a:path>
              <a:path extrusionOk="0" h="356234" w="572134">
                <a:moveTo>
                  <a:pt x="212323" y="43979"/>
                </a:moveTo>
                <a:lnTo>
                  <a:pt x="125353" y="43979"/>
                </a:lnTo>
                <a:lnTo>
                  <a:pt x="155784" y="53177"/>
                </a:lnTo>
                <a:lnTo>
                  <a:pt x="178476" y="79639"/>
                </a:lnTo>
                <a:lnTo>
                  <a:pt x="192657" y="121668"/>
                </a:lnTo>
                <a:lnTo>
                  <a:pt x="197555" y="177565"/>
                </a:lnTo>
                <a:lnTo>
                  <a:pt x="197555" y="178036"/>
                </a:lnTo>
                <a:lnTo>
                  <a:pt x="192657" y="234006"/>
                </a:lnTo>
                <a:lnTo>
                  <a:pt x="178476" y="276196"/>
                </a:lnTo>
                <a:lnTo>
                  <a:pt x="155784" y="302820"/>
                </a:lnTo>
                <a:lnTo>
                  <a:pt x="125353" y="312092"/>
                </a:lnTo>
                <a:lnTo>
                  <a:pt x="212083" y="312092"/>
                </a:lnTo>
                <a:lnTo>
                  <a:pt x="229071" y="287865"/>
                </a:lnTo>
                <a:lnTo>
                  <a:pt x="245167" y="238522"/>
                </a:lnTo>
                <a:lnTo>
                  <a:pt x="250708" y="178036"/>
                </a:lnTo>
                <a:lnTo>
                  <a:pt x="250708" y="177565"/>
                </a:lnTo>
                <a:lnTo>
                  <a:pt x="245167" y="117104"/>
                </a:lnTo>
                <a:lnTo>
                  <a:pt x="229071" y="67818"/>
                </a:lnTo>
                <a:lnTo>
                  <a:pt x="212323" y="43979"/>
                </a:lnTo>
                <a:close/>
              </a:path>
              <a:path extrusionOk="0" h="356234" w="572134">
                <a:moveTo>
                  <a:pt x="524935" y="280106"/>
                </a:moveTo>
                <a:lnTo>
                  <a:pt x="474134" y="280106"/>
                </a:lnTo>
                <a:lnTo>
                  <a:pt x="474134" y="347605"/>
                </a:lnTo>
                <a:lnTo>
                  <a:pt x="524935" y="347605"/>
                </a:lnTo>
                <a:lnTo>
                  <a:pt x="524935" y="280106"/>
                </a:lnTo>
                <a:close/>
              </a:path>
              <a:path extrusionOk="0" h="356234" w="572134">
                <a:moveTo>
                  <a:pt x="524935" y="8232"/>
                </a:moveTo>
                <a:lnTo>
                  <a:pt x="449910" y="8232"/>
                </a:lnTo>
                <a:lnTo>
                  <a:pt x="421528" y="51502"/>
                </a:lnTo>
                <a:lnTo>
                  <a:pt x="392807" y="96500"/>
                </a:lnTo>
                <a:lnTo>
                  <a:pt x="364143" y="142581"/>
                </a:lnTo>
                <a:lnTo>
                  <a:pt x="335930" y="189103"/>
                </a:lnTo>
                <a:lnTo>
                  <a:pt x="308564" y="235421"/>
                </a:lnTo>
                <a:lnTo>
                  <a:pt x="308564" y="280106"/>
                </a:lnTo>
                <a:lnTo>
                  <a:pt x="571737" y="280106"/>
                </a:lnTo>
                <a:lnTo>
                  <a:pt x="571737" y="236362"/>
                </a:lnTo>
                <a:lnTo>
                  <a:pt x="359128" y="236362"/>
                </a:lnTo>
                <a:lnTo>
                  <a:pt x="359128" y="233069"/>
                </a:lnTo>
                <a:lnTo>
                  <a:pt x="386289" y="187487"/>
                </a:lnTo>
                <a:lnTo>
                  <a:pt x="414838" y="141112"/>
                </a:lnTo>
                <a:lnTo>
                  <a:pt x="443696" y="95618"/>
                </a:lnTo>
                <a:lnTo>
                  <a:pt x="471783" y="52682"/>
                </a:lnTo>
                <a:lnTo>
                  <a:pt x="524935" y="52682"/>
                </a:lnTo>
                <a:lnTo>
                  <a:pt x="524935" y="8232"/>
                </a:lnTo>
                <a:close/>
              </a:path>
              <a:path extrusionOk="0" h="356234" w="572134">
                <a:moveTo>
                  <a:pt x="524935" y="52682"/>
                </a:moveTo>
                <a:lnTo>
                  <a:pt x="474840" y="52682"/>
                </a:lnTo>
                <a:lnTo>
                  <a:pt x="474840" y="236362"/>
                </a:lnTo>
                <a:lnTo>
                  <a:pt x="571737" y="236362"/>
                </a:lnTo>
                <a:lnTo>
                  <a:pt x="571737" y="235421"/>
                </a:lnTo>
                <a:lnTo>
                  <a:pt x="524935" y="235421"/>
                </a:lnTo>
                <a:lnTo>
                  <a:pt x="524935" y="52682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8"/>
          <p:cNvSpPr/>
          <p:nvPr/>
        </p:nvSpPr>
        <p:spPr>
          <a:xfrm>
            <a:off x="0" y="0"/>
            <a:ext cx="20104100" cy="11308715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FDBD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17" name="Google Shape;417;p28"/>
          <p:cNvSpPr/>
          <p:nvPr/>
        </p:nvSpPr>
        <p:spPr>
          <a:xfrm>
            <a:off x="1344772" y="720651"/>
            <a:ext cx="1316355" cy="194945"/>
          </a:xfrm>
          <a:custGeom>
            <a:rect b="b" l="l" r="r" t="t"/>
            <a:pathLst>
              <a:path extrusionOk="0" h="194944" w="1316355">
                <a:moveTo>
                  <a:pt x="79758" y="8957"/>
                </a:moveTo>
                <a:lnTo>
                  <a:pt x="46538" y="15411"/>
                </a:lnTo>
                <a:lnTo>
                  <a:pt x="21427" y="33897"/>
                </a:lnTo>
                <a:lnTo>
                  <a:pt x="5542" y="63105"/>
                </a:lnTo>
                <a:lnTo>
                  <a:pt x="0" y="101722"/>
                </a:lnTo>
                <a:lnTo>
                  <a:pt x="0" y="101968"/>
                </a:lnTo>
                <a:lnTo>
                  <a:pt x="5562" y="140515"/>
                </a:lnTo>
                <a:lnTo>
                  <a:pt x="21488" y="169686"/>
                </a:lnTo>
                <a:lnTo>
                  <a:pt x="46641" y="188159"/>
                </a:lnTo>
                <a:lnTo>
                  <a:pt x="79881" y="194611"/>
                </a:lnTo>
                <a:lnTo>
                  <a:pt x="107309" y="190552"/>
                </a:lnTo>
                <a:lnTo>
                  <a:pt x="129515" y="179073"/>
                </a:lnTo>
                <a:lnTo>
                  <a:pt x="137249" y="170315"/>
                </a:lnTo>
                <a:lnTo>
                  <a:pt x="79881" y="170315"/>
                </a:lnTo>
                <a:lnTo>
                  <a:pt x="58331" y="165537"/>
                </a:lnTo>
                <a:lnTo>
                  <a:pt x="42026" y="151878"/>
                </a:lnTo>
                <a:lnTo>
                  <a:pt x="31704" y="130351"/>
                </a:lnTo>
                <a:lnTo>
                  <a:pt x="28099" y="101968"/>
                </a:lnTo>
                <a:lnTo>
                  <a:pt x="28099" y="101722"/>
                </a:lnTo>
                <a:lnTo>
                  <a:pt x="31702" y="73268"/>
                </a:lnTo>
                <a:lnTo>
                  <a:pt x="42011" y="51705"/>
                </a:lnTo>
                <a:lnTo>
                  <a:pt x="58279" y="38033"/>
                </a:lnTo>
                <a:lnTo>
                  <a:pt x="79758" y="33253"/>
                </a:lnTo>
                <a:lnTo>
                  <a:pt x="135822" y="33253"/>
                </a:lnTo>
                <a:lnTo>
                  <a:pt x="129454" y="25691"/>
                </a:lnTo>
                <a:lnTo>
                  <a:pt x="107068" y="13361"/>
                </a:lnTo>
                <a:lnTo>
                  <a:pt x="79758" y="8957"/>
                </a:lnTo>
                <a:close/>
              </a:path>
              <a:path extrusionOk="0" h="194944" w="1316355">
                <a:moveTo>
                  <a:pt x="153381" y="137307"/>
                </a:moveTo>
                <a:lnTo>
                  <a:pt x="126141" y="137307"/>
                </a:lnTo>
                <a:lnTo>
                  <a:pt x="125786" y="138043"/>
                </a:lnTo>
                <a:lnTo>
                  <a:pt x="119879" y="151316"/>
                </a:lnTo>
                <a:lnTo>
                  <a:pt x="109791" y="161557"/>
                </a:lnTo>
                <a:lnTo>
                  <a:pt x="96251" y="168047"/>
                </a:lnTo>
                <a:lnTo>
                  <a:pt x="79881" y="170315"/>
                </a:lnTo>
                <a:lnTo>
                  <a:pt x="137249" y="170315"/>
                </a:lnTo>
                <a:lnTo>
                  <a:pt x="145279" y="161221"/>
                </a:lnTo>
                <a:lnTo>
                  <a:pt x="153381" y="138043"/>
                </a:lnTo>
                <a:lnTo>
                  <a:pt x="153381" y="137307"/>
                </a:lnTo>
                <a:close/>
              </a:path>
              <a:path extrusionOk="0" h="194944" w="1316355">
                <a:moveTo>
                  <a:pt x="135822" y="33253"/>
                </a:moveTo>
                <a:lnTo>
                  <a:pt x="79758" y="33253"/>
                </a:lnTo>
                <a:lnTo>
                  <a:pt x="96097" y="35797"/>
                </a:lnTo>
                <a:lnTo>
                  <a:pt x="109698" y="43023"/>
                </a:lnTo>
                <a:lnTo>
                  <a:pt x="119894" y="54322"/>
                </a:lnTo>
                <a:lnTo>
                  <a:pt x="125916" y="68837"/>
                </a:lnTo>
                <a:lnTo>
                  <a:pt x="126018" y="69451"/>
                </a:lnTo>
                <a:lnTo>
                  <a:pt x="153259" y="69451"/>
                </a:lnTo>
                <a:lnTo>
                  <a:pt x="153381" y="68837"/>
                </a:lnTo>
                <a:lnTo>
                  <a:pt x="145398" y="44624"/>
                </a:lnTo>
                <a:lnTo>
                  <a:pt x="135822" y="33253"/>
                </a:lnTo>
                <a:close/>
              </a:path>
              <a:path extrusionOk="0" h="194944" w="1316355">
                <a:moveTo>
                  <a:pt x="242957" y="54481"/>
                </a:moveTo>
                <a:lnTo>
                  <a:pt x="216640" y="59253"/>
                </a:lnTo>
                <a:lnTo>
                  <a:pt x="196789" y="72963"/>
                </a:lnTo>
                <a:lnTo>
                  <a:pt x="184254" y="94703"/>
                </a:lnTo>
                <a:lnTo>
                  <a:pt x="179886" y="123564"/>
                </a:lnTo>
                <a:lnTo>
                  <a:pt x="179886" y="123809"/>
                </a:lnTo>
                <a:lnTo>
                  <a:pt x="184236" y="152722"/>
                </a:lnTo>
                <a:lnTo>
                  <a:pt x="196743" y="174456"/>
                </a:lnTo>
                <a:lnTo>
                  <a:pt x="216588" y="188138"/>
                </a:lnTo>
                <a:lnTo>
                  <a:pt x="242957" y="192893"/>
                </a:lnTo>
                <a:lnTo>
                  <a:pt x="269254" y="188138"/>
                </a:lnTo>
                <a:lnTo>
                  <a:pt x="289063" y="174456"/>
                </a:lnTo>
                <a:lnTo>
                  <a:pt x="291232" y="170683"/>
                </a:lnTo>
                <a:lnTo>
                  <a:pt x="242957" y="170683"/>
                </a:lnTo>
                <a:lnTo>
                  <a:pt x="227657" y="167500"/>
                </a:lnTo>
                <a:lnTo>
                  <a:pt x="216437" y="158336"/>
                </a:lnTo>
                <a:lnTo>
                  <a:pt x="209498" y="143609"/>
                </a:lnTo>
                <a:lnTo>
                  <a:pt x="207126" y="123809"/>
                </a:lnTo>
                <a:lnTo>
                  <a:pt x="207126" y="123564"/>
                </a:lnTo>
                <a:lnTo>
                  <a:pt x="209498" y="103764"/>
                </a:lnTo>
                <a:lnTo>
                  <a:pt x="216437" y="89038"/>
                </a:lnTo>
                <a:lnTo>
                  <a:pt x="227678" y="79856"/>
                </a:lnTo>
                <a:lnTo>
                  <a:pt x="242957" y="76690"/>
                </a:lnTo>
                <a:lnTo>
                  <a:pt x="291191" y="76690"/>
                </a:lnTo>
                <a:lnTo>
                  <a:pt x="289017" y="72917"/>
                </a:lnTo>
                <a:lnTo>
                  <a:pt x="269202" y="59236"/>
                </a:lnTo>
                <a:lnTo>
                  <a:pt x="242957" y="54481"/>
                </a:lnTo>
                <a:close/>
              </a:path>
              <a:path extrusionOk="0" h="194944" w="1316355">
                <a:moveTo>
                  <a:pt x="291191" y="76690"/>
                </a:moveTo>
                <a:lnTo>
                  <a:pt x="242957" y="76690"/>
                </a:lnTo>
                <a:lnTo>
                  <a:pt x="258184" y="79856"/>
                </a:lnTo>
                <a:lnTo>
                  <a:pt x="269431" y="89038"/>
                </a:lnTo>
                <a:lnTo>
                  <a:pt x="276398" y="103764"/>
                </a:lnTo>
                <a:lnTo>
                  <a:pt x="278787" y="123564"/>
                </a:lnTo>
                <a:lnTo>
                  <a:pt x="278787" y="123809"/>
                </a:lnTo>
                <a:lnTo>
                  <a:pt x="276398" y="143557"/>
                </a:lnTo>
                <a:lnTo>
                  <a:pt x="269431" y="158290"/>
                </a:lnTo>
                <a:lnTo>
                  <a:pt x="258184" y="167500"/>
                </a:lnTo>
                <a:lnTo>
                  <a:pt x="242957" y="170683"/>
                </a:lnTo>
                <a:lnTo>
                  <a:pt x="291232" y="170683"/>
                </a:lnTo>
                <a:lnTo>
                  <a:pt x="301556" y="152722"/>
                </a:lnTo>
                <a:lnTo>
                  <a:pt x="305904" y="123809"/>
                </a:lnTo>
                <a:lnTo>
                  <a:pt x="305904" y="123564"/>
                </a:lnTo>
                <a:lnTo>
                  <a:pt x="301539" y="94651"/>
                </a:lnTo>
                <a:lnTo>
                  <a:pt x="291191" y="76690"/>
                </a:lnTo>
                <a:close/>
              </a:path>
              <a:path extrusionOk="0" h="194944" w="1316355">
                <a:moveTo>
                  <a:pt x="364313" y="57057"/>
                </a:moveTo>
                <a:lnTo>
                  <a:pt x="337686" y="57057"/>
                </a:lnTo>
                <a:lnTo>
                  <a:pt x="337686" y="190316"/>
                </a:lnTo>
                <a:lnTo>
                  <a:pt x="364313" y="190316"/>
                </a:lnTo>
                <a:lnTo>
                  <a:pt x="364313" y="112152"/>
                </a:lnTo>
                <a:lnTo>
                  <a:pt x="366516" y="97648"/>
                </a:lnTo>
                <a:lnTo>
                  <a:pt x="372826" y="86676"/>
                </a:lnTo>
                <a:lnTo>
                  <a:pt x="382793" y="79729"/>
                </a:lnTo>
                <a:lnTo>
                  <a:pt x="395971" y="77304"/>
                </a:lnTo>
                <a:lnTo>
                  <a:pt x="364313" y="77304"/>
                </a:lnTo>
                <a:lnTo>
                  <a:pt x="364313" y="57057"/>
                </a:lnTo>
                <a:close/>
              </a:path>
              <a:path extrusionOk="0" h="194944" w="1316355">
                <a:moveTo>
                  <a:pt x="404929" y="54481"/>
                </a:moveTo>
                <a:lnTo>
                  <a:pt x="391624" y="56045"/>
                </a:lnTo>
                <a:lnTo>
                  <a:pt x="380770" y="60555"/>
                </a:lnTo>
                <a:lnTo>
                  <a:pt x="372333" y="67733"/>
                </a:lnTo>
                <a:lnTo>
                  <a:pt x="366276" y="77304"/>
                </a:lnTo>
                <a:lnTo>
                  <a:pt x="395971" y="77304"/>
                </a:lnTo>
                <a:lnTo>
                  <a:pt x="408688" y="79355"/>
                </a:lnTo>
                <a:lnTo>
                  <a:pt x="417644" y="85525"/>
                </a:lnTo>
                <a:lnTo>
                  <a:pt x="422941" y="95836"/>
                </a:lnTo>
                <a:lnTo>
                  <a:pt x="424684" y="110312"/>
                </a:lnTo>
                <a:lnTo>
                  <a:pt x="424684" y="190316"/>
                </a:lnTo>
                <a:lnTo>
                  <a:pt x="451188" y="190316"/>
                </a:lnTo>
                <a:lnTo>
                  <a:pt x="451188" y="104054"/>
                </a:lnTo>
                <a:lnTo>
                  <a:pt x="448153" y="82900"/>
                </a:lnTo>
                <a:lnTo>
                  <a:pt x="439240" y="67349"/>
                </a:lnTo>
                <a:lnTo>
                  <a:pt x="424736" y="57757"/>
                </a:lnTo>
                <a:lnTo>
                  <a:pt x="404929" y="54481"/>
                </a:lnTo>
                <a:close/>
              </a:path>
              <a:path extrusionOk="0" h="194944" w="1316355">
                <a:moveTo>
                  <a:pt x="544322" y="54481"/>
                </a:moveTo>
                <a:lnTo>
                  <a:pt x="518134" y="59262"/>
                </a:lnTo>
                <a:lnTo>
                  <a:pt x="498445" y="72948"/>
                </a:lnTo>
                <a:lnTo>
                  <a:pt x="486050" y="94548"/>
                </a:lnTo>
                <a:lnTo>
                  <a:pt x="481742" y="123073"/>
                </a:lnTo>
                <a:lnTo>
                  <a:pt x="481742" y="123319"/>
                </a:lnTo>
                <a:lnTo>
                  <a:pt x="486069" y="152360"/>
                </a:lnTo>
                <a:lnTo>
                  <a:pt x="498507" y="174257"/>
                </a:lnTo>
                <a:lnTo>
                  <a:pt x="518237" y="188078"/>
                </a:lnTo>
                <a:lnTo>
                  <a:pt x="544445" y="192893"/>
                </a:lnTo>
                <a:lnTo>
                  <a:pt x="566574" y="189708"/>
                </a:lnTo>
                <a:lnTo>
                  <a:pt x="583434" y="180760"/>
                </a:lnTo>
                <a:lnTo>
                  <a:pt x="591881" y="170683"/>
                </a:lnTo>
                <a:lnTo>
                  <a:pt x="544445" y="170683"/>
                </a:lnTo>
                <a:lnTo>
                  <a:pt x="529618" y="167424"/>
                </a:lnTo>
                <a:lnTo>
                  <a:pt x="518415" y="158044"/>
                </a:lnTo>
                <a:lnTo>
                  <a:pt x="511331" y="143143"/>
                </a:lnTo>
                <a:lnTo>
                  <a:pt x="508860" y="123319"/>
                </a:lnTo>
                <a:lnTo>
                  <a:pt x="508860" y="123073"/>
                </a:lnTo>
                <a:lnTo>
                  <a:pt x="511296" y="103712"/>
                </a:lnTo>
                <a:lnTo>
                  <a:pt x="518323" y="89114"/>
                </a:lnTo>
                <a:lnTo>
                  <a:pt x="529515" y="79900"/>
                </a:lnTo>
                <a:lnTo>
                  <a:pt x="544445" y="76690"/>
                </a:lnTo>
                <a:lnTo>
                  <a:pt x="591906" y="76690"/>
                </a:lnTo>
                <a:lnTo>
                  <a:pt x="584094" y="67165"/>
                </a:lnTo>
                <a:lnTo>
                  <a:pt x="566871" y="57838"/>
                </a:lnTo>
                <a:lnTo>
                  <a:pt x="544322" y="54481"/>
                </a:lnTo>
                <a:close/>
              </a:path>
              <a:path extrusionOk="0" h="194944" w="1316355">
                <a:moveTo>
                  <a:pt x="601503" y="148105"/>
                </a:moveTo>
                <a:lnTo>
                  <a:pt x="575980" y="148105"/>
                </a:lnTo>
                <a:lnTo>
                  <a:pt x="575735" y="148719"/>
                </a:lnTo>
                <a:lnTo>
                  <a:pt x="571381" y="158207"/>
                </a:lnTo>
                <a:lnTo>
                  <a:pt x="564737" y="165084"/>
                </a:lnTo>
                <a:lnTo>
                  <a:pt x="555770" y="169270"/>
                </a:lnTo>
                <a:lnTo>
                  <a:pt x="544445" y="170683"/>
                </a:lnTo>
                <a:lnTo>
                  <a:pt x="591881" y="170683"/>
                </a:lnTo>
                <a:lnTo>
                  <a:pt x="595003" y="166958"/>
                </a:lnTo>
                <a:lnTo>
                  <a:pt x="601258" y="149209"/>
                </a:lnTo>
                <a:lnTo>
                  <a:pt x="601503" y="148105"/>
                </a:lnTo>
                <a:close/>
              </a:path>
              <a:path extrusionOk="0" h="194944" w="1316355">
                <a:moveTo>
                  <a:pt x="591906" y="76690"/>
                </a:moveTo>
                <a:lnTo>
                  <a:pt x="544445" y="76690"/>
                </a:lnTo>
                <a:lnTo>
                  <a:pt x="556393" y="78429"/>
                </a:lnTo>
                <a:lnTo>
                  <a:pt x="565673" y="83240"/>
                </a:lnTo>
                <a:lnTo>
                  <a:pt x="572191" y="90512"/>
                </a:lnTo>
                <a:lnTo>
                  <a:pt x="575857" y="99636"/>
                </a:lnTo>
                <a:lnTo>
                  <a:pt x="575980" y="100004"/>
                </a:lnTo>
                <a:lnTo>
                  <a:pt x="601503" y="99882"/>
                </a:lnTo>
                <a:lnTo>
                  <a:pt x="601503" y="99268"/>
                </a:lnTo>
                <a:lnTo>
                  <a:pt x="595726" y="81347"/>
                </a:lnTo>
                <a:lnTo>
                  <a:pt x="591906" y="76690"/>
                </a:lnTo>
                <a:close/>
              </a:path>
              <a:path extrusionOk="0" h="194944" w="1316355">
                <a:moveTo>
                  <a:pt x="659543" y="4785"/>
                </a:moveTo>
                <a:lnTo>
                  <a:pt x="632915" y="4785"/>
                </a:lnTo>
                <a:lnTo>
                  <a:pt x="632915" y="190316"/>
                </a:lnTo>
                <a:lnTo>
                  <a:pt x="659543" y="190316"/>
                </a:lnTo>
                <a:lnTo>
                  <a:pt x="659543" y="4785"/>
                </a:lnTo>
                <a:close/>
              </a:path>
              <a:path extrusionOk="0" h="194944" w="1316355">
                <a:moveTo>
                  <a:pt x="724576" y="57057"/>
                </a:moveTo>
                <a:lnTo>
                  <a:pt x="697949" y="57057"/>
                </a:lnTo>
                <a:lnTo>
                  <a:pt x="697949" y="143320"/>
                </a:lnTo>
                <a:lnTo>
                  <a:pt x="700854" y="164369"/>
                </a:lnTo>
                <a:lnTo>
                  <a:pt x="709499" y="179932"/>
                </a:lnTo>
                <a:lnTo>
                  <a:pt x="723781" y="189582"/>
                </a:lnTo>
                <a:lnTo>
                  <a:pt x="743596" y="192893"/>
                </a:lnTo>
                <a:lnTo>
                  <a:pt x="757013" y="191365"/>
                </a:lnTo>
                <a:lnTo>
                  <a:pt x="768106" y="186926"/>
                </a:lnTo>
                <a:lnTo>
                  <a:pt x="776761" y="179796"/>
                </a:lnTo>
                <a:lnTo>
                  <a:pt x="782862" y="170192"/>
                </a:lnTo>
                <a:lnTo>
                  <a:pt x="811452" y="170192"/>
                </a:lnTo>
                <a:lnTo>
                  <a:pt x="752185" y="170069"/>
                </a:lnTo>
                <a:lnTo>
                  <a:pt x="739640" y="168018"/>
                </a:lnTo>
                <a:lnTo>
                  <a:pt x="731064" y="161848"/>
                </a:lnTo>
                <a:lnTo>
                  <a:pt x="726147" y="151537"/>
                </a:lnTo>
                <a:lnTo>
                  <a:pt x="724576" y="137062"/>
                </a:lnTo>
                <a:lnTo>
                  <a:pt x="724576" y="57057"/>
                </a:lnTo>
                <a:close/>
              </a:path>
              <a:path extrusionOk="0" h="194944" w="1316355">
                <a:moveTo>
                  <a:pt x="811452" y="170192"/>
                </a:moveTo>
                <a:lnTo>
                  <a:pt x="784947" y="170192"/>
                </a:lnTo>
                <a:lnTo>
                  <a:pt x="784947" y="190316"/>
                </a:lnTo>
                <a:lnTo>
                  <a:pt x="811452" y="190316"/>
                </a:lnTo>
                <a:lnTo>
                  <a:pt x="811452" y="170192"/>
                </a:lnTo>
                <a:close/>
              </a:path>
              <a:path extrusionOk="0" h="194944" w="1316355">
                <a:moveTo>
                  <a:pt x="811452" y="57057"/>
                </a:moveTo>
                <a:lnTo>
                  <a:pt x="784947" y="57057"/>
                </a:lnTo>
                <a:lnTo>
                  <a:pt x="784947" y="135221"/>
                </a:lnTo>
                <a:lnTo>
                  <a:pt x="782831" y="149725"/>
                </a:lnTo>
                <a:lnTo>
                  <a:pt x="776573" y="160698"/>
                </a:lnTo>
                <a:lnTo>
                  <a:pt x="766312" y="167644"/>
                </a:lnTo>
                <a:lnTo>
                  <a:pt x="752185" y="170069"/>
                </a:lnTo>
                <a:lnTo>
                  <a:pt x="811452" y="170069"/>
                </a:lnTo>
                <a:lnTo>
                  <a:pt x="811452" y="57057"/>
                </a:lnTo>
                <a:close/>
              </a:path>
              <a:path extrusionOk="0" h="194944" w="1316355">
                <a:moveTo>
                  <a:pt x="869860" y="155345"/>
                </a:moveTo>
                <a:lnTo>
                  <a:pt x="843233" y="155345"/>
                </a:lnTo>
                <a:lnTo>
                  <a:pt x="848407" y="170737"/>
                </a:lnTo>
                <a:lnTo>
                  <a:pt x="859691" y="182555"/>
                </a:lnTo>
                <a:lnTo>
                  <a:pt x="876519" y="190185"/>
                </a:lnTo>
                <a:lnTo>
                  <a:pt x="898328" y="192893"/>
                </a:lnTo>
                <a:lnTo>
                  <a:pt x="920312" y="189881"/>
                </a:lnTo>
                <a:lnTo>
                  <a:pt x="937808" y="181404"/>
                </a:lnTo>
                <a:lnTo>
                  <a:pt x="945862" y="172278"/>
                </a:lnTo>
                <a:lnTo>
                  <a:pt x="898818" y="172278"/>
                </a:lnTo>
                <a:lnTo>
                  <a:pt x="888101" y="171066"/>
                </a:lnTo>
                <a:lnTo>
                  <a:pt x="879707" y="167646"/>
                </a:lnTo>
                <a:lnTo>
                  <a:pt x="873660" y="162339"/>
                </a:lnTo>
                <a:lnTo>
                  <a:pt x="869983" y="155467"/>
                </a:lnTo>
                <a:close/>
              </a:path>
              <a:path extrusionOk="0" h="194944" w="1316355">
                <a:moveTo>
                  <a:pt x="898696" y="54481"/>
                </a:moveTo>
                <a:lnTo>
                  <a:pt x="877870" y="57451"/>
                </a:lnTo>
                <a:lnTo>
                  <a:pt x="861485" y="65724"/>
                </a:lnTo>
                <a:lnTo>
                  <a:pt x="850760" y="78345"/>
                </a:lnTo>
                <a:lnTo>
                  <a:pt x="846914" y="94360"/>
                </a:lnTo>
                <a:lnTo>
                  <a:pt x="883726" y="131172"/>
                </a:lnTo>
                <a:lnTo>
                  <a:pt x="904954" y="136080"/>
                </a:lnTo>
                <a:lnTo>
                  <a:pt x="914870" y="139149"/>
                </a:lnTo>
                <a:lnTo>
                  <a:pt x="921611" y="143059"/>
                </a:lnTo>
                <a:lnTo>
                  <a:pt x="925454" y="147865"/>
                </a:lnTo>
                <a:lnTo>
                  <a:pt x="926673" y="153627"/>
                </a:lnTo>
                <a:lnTo>
                  <a:pt x="926673" y="153872"/>
                </a:lnTo>
                <a:lnTo>
                  <a:pt x="924633" y="161355"/>
                </a:lnTo>
                <a:lnTo>
                  <a:pt x="918912" y="167170"/>
                </a:lnTo>
                <a:lnTo>
                  <a:pt x="910107" y="170938"/>
                </a:lnTo>
                <a:lnTo>
                  <a:pt x="898818" y="172278"/>
                </a:lnTo>
                <a:lnTo>
                  <a:pt x="945862" y="172278"/>
                </a:lnTo>
                <a:lnTo>
                  <a:pt x="949370" y="168304"/>
                </a:lnTo>
                <a:lnTo>
                  <a:pt x="953545" y="151418"/>
                </a:lnTo>
                <a:lnTo>
                  <a:pt x="953545" y="151173"/>
                </a:lnTo>
                <a:lnTo>
                  <a:pt x="915629" y="114975"/>
                </a:lnTo>
                <a:lnTo>
                  <a:pt x="894524" y="110189"/>
                </a:lnTo>
                <a:lnTo>
                  <a:pt x="884911" y="107196"/>
                </a:lnTo>
                <a:lnTo>
                  <a:pt x="878357" y="103456"/>
                </a:lnTo>
                <a:lnTo>
                  <a:pt x="874611" y="98818"/>
                </a:lnTo>
                <a:lnTo>
                  <a:pt x="873418" y="93133"/>
                </a:lnTo>
                <a:lnTo>
                  <a:pt x="873418" y="92888"/>
                </a:lnTo>
                <a:lnTo>
                  <a:pt x="875295" y="85585"/>
                </a:lnTo>
                <a:lnTo>
                  <a:pt x="880520" y="79927"/>
                </a:lnTo>
                <a:lnTo>
                  <a:pt x="888483" y="76270"/>
                </a:lnTo>
                <a:lnTo>
                  <a:pt x="898573" y="74973"/>
                </a:lnTo>
                <a:lnTo>
                  <a:pt x="944711" y="74973"/>
                </a:lnTo>
                <a:lnTo>
                  <a:pt x="935370" y="64803"/>
                </a:lnTo>
                <a:lnTo>
                  <a:pt x="919374" y="57197"/>
                </a:lnTo>
                <a:lnTo>
                  <a:pt x="898696" y="54481"/>
                </a:lnTo>
                <a:close/>
              </a:path>
              <a:path extrusionOk="0" h="194944" w="1316355">
                <a:moveTo>
                  <a:pt x="944711" y="74973"/>
                </a:moveTo>
                <a:lnTo>
                  <a:pt x="898573" y="74973"/>
                </a:lnTo>
                <a:lnTo>
                  <a:pt x="908744" y="76211"/>
                </a:lnTo>
                <a:lnTo>
                  <a:pt x="916718" y="79635"/>
                </a:lnTo>
                <a:lnTo>
                  <a:pt x="922368" y="84808"/>
                </a:lnTo>
                <a:lnTo>
                  <a:pt x="925568" y="91292"/>
                </a:lnTo>
                <a:lnTo>
                  <a:pt x="925568" y="91538"/>
                </a:lnTo>
                <a:lnTo>
                  <a:pt x="950969" y="91538"/>
                </a:lnTo>
                <a:lnTo>
                  <a:pt x="950929" y="91292"/>
                </a:lnTo>
                <a:lnTo>
                  <a:pt x="946097" y="76481"/>
                </a:lnTo>
                <a:lnTo>
                  <a:pt x="944711" y="74973"/>
                </a:lnTo>
                <a:close/>
              </a:path>
              <a:path extrusionOk="0" h="194944" w="1316355">
                <a:moveTo>
                  <a:pt x="1008273" y="0"/>
                </a:moveTo>
                <a:lnTo>
                  <a:pt x="989989" y="0"/>
                </a:lnTo>
                <a:lnTo>
                  <a:pt x="982504" y="7484"/>
                </a:lnTo>
                <a:lnTo>
                  <a:pt x="982504" y="25767"/>
                </a:lnTo>
                <a:lnTo>
                  <a:pt x="989989" y="33253"/>
                </a:lnTo>
                <a:lnTo>
                  <a:pt x="1008273" y="33253"/>
                </a:lnTo>
                <a:lnTo>
                  <a:pt x="1015880" y="25767"/>
                </a:lnTo>
                <a:lnTo>
                  <a:pt x="1015880" y="7484"/>
                </a:lnTo>
                <a:lnTo>
                  <a:pt x="1008273" y="0"/>
                </a:lnTo>
                <a:close/>
              </a:path>
              <a:path extrusionOk="0" h="194944" w="1316355">
                <a:moveTo>
                  <a:pt x="1012322" y="57057"/>
                </a:moveTo>
                <a:lnTo>
                  <a:pt x="985817" y="57057"/>
                </a:lnTo>
                <a:lnTo>
                  <a:pt x="985817" y="190316"/>
                </a:lnTo>
                <a:lnTo>
                  <a:pt x="1012322" y="190316"/>
                </a:lnTo>
                <a:lnTo>
                  <a:pt x="1012322" y="57057"/>
                </a:lnTo>
                <a:close/>
              </a:path>
              <a:path extrusionOk="0" h="194944" w="1316355">
                <a:moveTo>
                  <a:pt x="1107540" y="54481"/>
                </a:moveTo>
                <a:lnTo>
                  <a:pt x="1081226" y="59253"/>
                </a:lnTo>
                <a:lnTo>
                  <a:pt x="1061376" y="72963"/>
                </a:lnTo>
                <a:lnTo>
                  <a:pt x="1048841" y="94703"/>
                </a:lnTo>
                <a:lnTo>
                  <a:pt x="1044474" y="123564"/>
                </a:lnTo>
                <a:lnTo>
                  <a:pt x="1044474" y="123809"/>
                </a:lnTo>
                <a:lnTo>
                  <a:pt x="1048824" y="152722"/>
                </a:lnTo>
                <a:lnTo>
                  <a:pt x="1061329" y="174456"/>
                </a:lnTo>
                <a:lnTo>
                  <a:pt x="1081173" y="188138"/>
                </a:lnTo>
                <a:lnTo>
                  <a:pt x="1107540" y="192893"/>
                </a:lnTo>
                <a:lnTo>
                  <a:pt x="1133839" y="188138"/>
                </a:lnTo>
                <a:lnTo>
                  <a:pt x="1153650" y="174456"/>
                </a:lnTo>
                <a:lnTo>
                  <a:pt x="1155818" y="170683"/>
                </a:lnTo>
                <a:lnTo>
                  <a:pt x="1107540" y="170683"/>
                </a:lnTo>
                <a:lnTo>
                  <a:pt x="1092241" y="167500"/>
                </a:lnTo>
                <a:lnTo>
                  <a:pt x="1081021" y="158336"/>
                </a:lnTo>
                <a:lnTo>
                  <a:pt x="1074081" y="143609"/>
                </a:lnTo>
                <a:lnTo>
                  <a:pt x="1071708" y="123809"/>
                </a:lnTo>
                <a:lnTo>
                  <a:pt x="1071708" y="123564"/>
                </a:lnTo>
                <a:lnTo>
                  <a:pt x="1074081" y="103764"/>
                </a:lnTo>
                <a:lnTo>
                  <a:pt x="1081021" y="89038"/>
                </a:lnTo>
                <a:lnTo>
                  <a:pt x="1092263" y="79856"/>
                </a:lnTo>
                <a:lnTo>
                  <a:pt x="1107540" y="76690"/>
                </a:lnTo>
                <a:lnTo>
                  <a:pt x="1155776" y="76690"/>
                </a:lnTo>
                <a:lnTo>
                  <a:pt x="1153602" y="72917"/>
                </a:lnTo>
                <a:lnTo>
                  <a:pt x="1133786" y="59236"/>
                </a:lnTo>
                <a:lnTo>
                  <a:pt x="1107540" y="54481"/>
                </a:lnTo>
                <a:close/>
              </a:path>
              <a:path extrusionOk="0" h="194944" w="1316355">
                <a:moveTo>
                  <a:pt x="1155776" y="76690"/>
                </a:moveTo>
                <a:lnTo>
                  <a:pt x="1107540" y="76690"/>
                </a:lnTo>
                <a:lnTo>
                  <a:pt x="1122768" y="79856"/>
                </a:lnTo>
                <a:lnTo>
                  <a:pt x="1134015" y="89038"/>
                </a:lnTo>
                <a:lnTo>
                  <a:pt x="1140982" y="103764"/>
                </a:lnTo>
                <a:lnTo>
                  <a:pt x="1143371" y="123564"/>
                </a:lnTo>
                <a:lnTo>
                  <a:pt x="1143371" y="123809"/>
                </a:lnTo>
                <a:lnTo>
                  <a:pt x="1140982" y="143557"/>
                </a:lnTo>
                <a:lnTo>
                  <a:pt x="1134015" y="158290"/>
                </a:lnTo>
                <a:lnTo>
                  <a:pt x="1122768" y="167500"/>
                </a:lnTo>
                <a:lnTo>
                  <a:pt x="1107540" y="170683"/>
                </a:lnTo>
                <a:lnTo>
                  <a:pt x="1155818" y="170683"/>
                </a:lnTo>
                <a:lnTo>
                  <a:pt x="1166142" y="152722"/>
                </a:lnTo>
                <a:lnTo>
                  <a:pt x="1170491" y="123809"/>
                </a:lnTo>
                <a:lnTo>
                  <a:pt x="1170491" y="123564"/>
                </a:lnTo>
                <a:lnTo>
                  <a:pt x="1166125" y="94651"/>
                </a:lnTo>
                <a:lnTo>
                  <a:pt x="1155776" y="76690"/>
                </a:lnTo>
                <a:close/>
              </a:path>
              <a:path extrusionOk="0" h="194944" w="1316355">
                <a:moveTo>
                  <a:pt x="1228897" y="57057"/>
                </a:moveTo>
                <a:lnTo>
                  <a:pt x="1202270" y="57057"/>
                </a:lnTo>
                <a:lnTo>
                  <a:pt x="1202270" y="190316"/>
                </a:lnTo>
                <a:lnTo>
                  <a:pt x="1228897" y="190316"/>
                </a:lnTo>
                <a:lnTo>
                  <a:pt x="1228897" y="112152"/>
                </a:lnTo>
                <a:lnTo>
                  <a:pt x="1231100" y="97648"/>
                </a:lnTo>
                <a:lnTo>
                  <a:pt x="1237409" y="86676"/>
                </a:lnTo>
                <a:lnTo>
                  <a:pt x="1247375" y="79729"/>
                </a:lnTo>
                <a:lnTo>
                  <a:pt x="1260551" y="77304"/>
                </a:lnTo>
                <a:lnTo>
                  <a:pt x="1228897" y="77304"/>
                </a:lnTo>
                <a:lnTo>
                  <a:pt x="1228897" y="57057"/>
                </a:lnTo>
                <a:close/>
              </a:path>
              <a:path extrusionOk="0" h="194944" w="1316355">
                <a:moveTo>
                  <a:pt x="1269514" y="54481"/>
                </a:moveTo>
                <a:lnTo>
                  <a:pt x="1256208" y="56045"/>
                </a:lnTo>
                <a:lnTo>
                  <a:pt x="1245355" y="60555"/>
                </a:lnTo>
                <a:lnTo>
                  <a:pt x="1236916" y="67733"/>
                </a:lnTo>
                <a:lnTo>
                  <a:pt x="1230855" y="77304"/>
                </a:lnTo>
                <a:lnTo>
                  <a:pt x="1260551" y="77304"/>
                </a:lnTo>
                <a:lnTo>
                  <a:pt x="1273273" y="79355"/>
                </a:lnTo>
                <a:lnTo>
                  <a:pt x="1282231" y="85525"/>
                </a:lnTo>
                <a:lnTo>
                  <a:pt x="1287529" y="95836"/>
                </a:lnTo>
                <a:lnTo>
                  <a:pt x="1289272" y="110312"/>
                </a:lnTo>
                <a:lnTo>
                  <a:pt x="1289272" y="190316"/>
                </a:lnTo>
                <a:lnTo>
                  <a:pt x="1315774" y="190316"/>
                </a:lnTo>
                <a:lnTo>
                  <a:pt x="1315774" y="104054"/>
                </a:lnTo>
                <a:lnTo>
                  <a:pt x="1312740" y="82900"/>
                </a:lnTo>
                <a:lnTo>
                  <a:pt x="1303827" y="67349"/>
                </a:lnTo>
                <a:lnTo>
                  <a:pt x="1289323" y="57757"/>
                </a:lnTo>
                <a:lnTo>
                  <a:pt x="1269514" y="5448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18" name="Google Shape;418;p28"/>
          <p:cNvSpPr/>
          <p:nvPr/>
        </p:nvSpPr>
        <p:spPr>
          <a:xfrm>
            <a:off x="686333" y="729602"/>
            <a:ext cx="291465" cy="186055"/>
          </a:xfrm>
          <a:custGeom>
            <a:rect b="b" l="l" r="r" t="t"/>
            <a:pathLst>
              <a:path extrusionOk="0" h="186055" w="291465">
                <a:moveTo>
                  <a:pt x="65402" y="0"/>
                </a:moveTo>
                <a:lnTo>
                  <a:pt x="37944" y="6451"/>
                </a:lnTo>
                <a:lnTo>
                  <a:pt x="17378" y="24924"/>
                </a:lnTo>
                <a:lnTo>
                  <a:pt x="4473" y="54096"/>
                </a:lnTo>
                <a:lnTo>
                  <a:pt x="0" y="92642"/>
                </a:lnTo>
                <a:lnTo>
                  <a:pt x="0" y="92888"/>
                </a:lnTo>
                <a:lnTo>
                  <a:pt x="4473" y="131454"/>
                </a:lnTo>
                <a:lnTo>
                  <a:pt x="17378" y="160667"/>
                </a:lnTo>
                <a:lnTo>
                  <a:pt x="37944" y="179183"/>
                </a:lnTo>
                <a:lnTo>
                  <a:pt x="65402" y="185653"/>
                </a:lnTo>
                <a:lnTo>
                  <a:pt x="92807" y="179183"/>
                </a:lnTo>
                <a:lnTo>
                  <a:pt x="110977" y="162830"/>
                </a:lnTo>
                <a:lnTo>
                  <a:pt x="65402" y="162830"/>
                </a:lnTo>
                <a:lnTo>
                  <a:pt x="49473" y="157993"/>
                </a:lnTo>
                <a:lnTo>
                  <a:pt x="37640" y="144102"/>
                </a:lnTo>
                <a:lnTo>
                  <a:pt x="30269" y="122090"/>
                </a:lnTo>
                <a:lnTo>
                  <a:pt x="27731" y="92888"/>
                </a:lnTo>
                <a:lnTo>
                  <a:pt x="27731" y="92642"/>
                </a:lnTo>
                <a:lnTo>
                  <a:pt x="30269" y="63479"/>
                </a:lnTo>
                <a:lnTo>
                  <a:pt x="37640" y="41551"/>
                </a:lnTo>
                <a:lnTo>
                  <a:pt x="49473" y="27745"/>
                </a:lnTo>
                <a:lnTo>
                  <a:pt x="65402" y="22946"/>
                </a:lnTo>
                <a:lnTo>
                  <a:pt x="111176" y="22946"/>
                </a:lnTo>
                <a:lnTo>
                  <a:pt x="92807" y="6451"/>
                </a:lnTo>
                <a:lnTo>
                  <a:pt x="65402" y="0"/>
                </a:lnTo>
                <a:close/>
              </a:path>
              <a:path extrusionOk="0" h="186055" w="291465">
                <a:moveTo>
                  <a:pt x="111176" y="22946"/>
                </a:moveTo>
                <a:lnTo>
                  <a:pt x="65402" y="22946"/>
                </a:lnTo>
                <a:lnTo>
                  <a:pt x="81279" y="27745"/>
                </a:lnTo>
                <a:lnTo>
                  <a:pt x="93118" y="41551"/>
                </a:lnTo>
                <a:lnTo>
                  <a:pt x="100516" y="63479"/>
                </a:lnTo>
                <a:lnTo>
                  <a:pt x="103072" y="92642"/>
                </a:lnTo>
                <a:lnTo>
                  <a:pt x="103072" y="92888"/>
                </a:lnTo>
                <a:lnTo>
                  <a:pt x="100516" y="122090"/>
                </a:lnTo>
                <a:lnTo>
                  <a:pt x="93118" y="144102"/>
                </a:lnTo>
                <a:lnTo>
                  <a:pt x="81279" y="157993"/>
                </a:lnTo>
                <a:lnTo>
                  <a:pt x="65402" y="162830"/>
                </a:lnTo>
                <a:lnTo>
                  <a:pt x="110977" y="162830"/>
                </a:lnTo>
                <a:lnTo>
                  <a:pt x="113380" y="160667"/>
                </a:lnTo>
                <a:lnTo>
                  <a:pt x="126314" y="131454"/>
                </a:lnTo>
                <a:lnTo>
                  <a:pt x="130804" y="92888"/>
                </a:lnTo>
                <a:lnTo>
                  <a:pt x="130804" y="92642"/>
                </a:lnTo>
                <a:lnTo>
                  <a:pt x="126314" y="54096"/>
                </a:lnTo>
                <a:lnTo>
                  <a:pt x="113380" y="24924"/>
                </a:lnTo>
                <a:lnTo>
                  <a:pt x="111176" y="22946"/>
                </a:lnTo>
                <a:close/>
              </a:path>
              <a:path extrusionOk="0" h="186055" w="291465">
                <a:moveTo>
                  <a:pt x="191789" y="133626"/>
                </a:moveTo>
                <a:lnTo>
                  <a:pt x="166020" y="133626"/>
                </a:lnTo>
                <a:lnTo>
                  <a:pt x="166143" y="135221"/>
                </a:lnTo>
                <a:lnTo>
                  <a:pt x="171864" y="155215"/>
                </a:lnTo>
                <a:lnTo>
                  <a:pt x="184671" y="171205"/>
                </a:lnTo>
                <a:lnTo>
                  <a:pt x="203553" y="181811"/>
                </a:lnTo>
                <a:lnTo>
                  <a:pt x="227496" y="185653"/>
                </a:lnTo>
                <a:lnTo>
                  <a:pt x="253164" y="181175"/>
                </a:lnTo>
                <a:lnTo>
                  <a:pt x="273265" y="168597"/>
                </a:lnTo>
                <a:lnTo>
                  <a:pt x="277329" y="162585"/>
                </a:lnTo>
                <a:lnTo>
                  <a:pt x="227742" y="162585"/>
                </a:lnTo>
                <a:lnTo>
                  <a:pt x="214292" y="160405"/>
                </a:lnTo>
                <a:lnTo>
                  <a:pt x="203430" y="154440"/>
                </a:lnTo>
                <a:lnTo>
                  <a:pt x="195767" y="145554"/>
                </a:lnTo>
                <a:lnTo>
                  <a:pt x="191911" y="134608"/>
                </a:lnTo>
                <a:lnTo>
                  <a:pt x="191789" y="133626"/>
                </a:lnTo>
                <a:close/>
              </a:path>
              <a:path extrusionOk="0" h="186055" w="291465">
                <a:moveTo>
                  <a:pt x="278378" y="87243"/>
                </a:moveTo>
                <a:lnTo>
                  <a:pt x="227987" y="87243"/>
                </a:lnTo>
                <a:lnTo>
                  <a:pt x="242746" y="90000"/>
                </a:lnTo>
                <a:lnTo>
                  <a:pt x="254399" y="97704"/>
                </a:lnTo>
                <a:lnTo>
                  <a:pt x="262049" y="109503"/>
                </a:lnTo>
                <a:lnTo>
                  <a:pt x="264708" y="124055"/>
                </a:lnTo>
                <a:lnTo>
                  <a:pt x="264798" y="124791"/>
                </a:lnTo>
                <a:lnTo>
                  <a:pt x="262079" y="140066"/>
                </a:lnTo>
                <a:lnTo>
                  <a:pt x="254460" y="152017"/>
                </a:lnTo>
                <a:lnTo>
                  <a:pt x="242746" y="159803"/>
                </a:lnTo>
                <a:lnTo>
                  <a:pt x="227742" y="162585"/>
                </a:lnTo>
                <a:lnTo>
                  <a:pt x="277329" y="162585"/>
                </a:lnTo>
                <a:lnTo>
                  <a:pt x="286371" y="149210"/>
                </a:lnTo>
                <a:lnTo>
                  <a:pt x="290965" y="124791"/>
                </a:lnTo>
                <a:lnTo>
                  <a:pt x="291057" y="124055"/>
                </a:lnTo>
                <a:lnTo>
                  <a:pt x="286818" y="100532"/>
                </a:lnTo>
                <a:lnTo>
                  <a:pt x="278378" y="87243"/>
                </a:lnTo>
                <a:close/>
              </a:path>
              <a:path extrusionOk="0" h="186055" w="291465">
                <a:moveTo>
                  <a:pt x="280995" y="4295"/>
                </a:moveTo>
                <a:lnTo>
                  <a:pt x="178046" y="4295"/>
                </a:lnTo>
                <a:lnTo>
                  <a:pt x="169210" y="107122"/>
                </a:lnTo>
                <a:lnTo>
                  <a:pt x="192892" y="107122"/>
                </a:lnTo>
                <a:lnTo>
                  <a:pt x="194979" y="103072"/>
                </a:lnTo>
                <a:lnTo>
                  <a:pt x="197801" y="99637"/>
                </a:lnTo>
                <a:lnTo>
                  <a:pt x="227987" y="87243"/>
                </a:lnTo>
                <a:lnTo>
                  <a:pt x="278378" y="87243"/>
                </a:lnTo>
                <a:lnTo>
                  <a:pt x="276352" y="84053"/>
                </a:lnTo>
                <a:lnTo>
                  <a:pt x="194243" y="84053"/>
                </a:lnTo>
                <a:lnTo>
                  <a:pt x="199642" y="27609"/>
                </a:lnTo>
                <a:lnTo>
                  <a:pt x="280995" y="27609"/>
                </a:lnTo>
                <a:lnTo>
                  <a:pt x="280995" y="4295"/>
                </a:lnTo>
                <a:close/>
              </a:path>
              <a:path extrusionOk="0" h="186055" w="291465">
                <a:moveTo>
                  <a:pt x="233999" y="65279"/>
                </a:moveTo>
                <a:lnTo>
                  <a:pt x="222281" y="66539"/>
                </a:lnTo>
                <a:lnTo>
                  <a:pt x="211851" y="70203"/>
                </a:lnTo>
                <a:lnTo>
                  <a:pt x="203077" y="76098"/>
                </a:lnTo>
                <a:lnTo>
                  <a:pt x="196329" y="84053"/>
                </a:lnTo>
                <a:lnTo>
                  <a:pt x="276352" y="84053"/>
                </a:lnTo>
                <a:lnTo>
                  <a:pt x="274998" y="81921"/>
                </a:lnTo>
                <a:lnTo>
                  <a:pt x="256943" y="69683"/>
                </a:lnTo>
                <a:lnTo>
                  <a:pt x="233999" y="65279"/>
                </a:lnTo>
                <a:close/>
              </a:path>
            </a:pathLst>
          </a:custGeom>
          <a:solidFill>
            <a:srgbClr val="DA463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19" name="Google Shape;419;p28"/>
          <p:cNvSpPr/>
          <p:nvPr/>
        </p:nvSpPr>
        <p:spPr>
          <a:xfrm>
            <a:off x="1162268" y="743432"/>
            <a:ext cx="10795" cy="157480"/>
          </a:xfrm>
          <a:custGeom>
            <a:rect b="b" l="l" r="r" t="t"/>
            <a:pathLst>
              <a:path extrusionOk="0" h="157480" w="10794">
                <a:moveTo>
                  <a:pt x="10470" y="5235"/>
                </a:moveTo>
                <a:lnTo>
                  <a:pt x="10470" y="2343"/>
                </a:lnTo>
                <a:lnTo>
                  <a:pt x="8126" y="0"/>
                </a:lnTo>
                <a:lnTo>
                  <a:pt x="2344" y="0"/>
                </a:lnTo>
                <a:lnTo>
                  <a:pt x="0" y="2343"/>
                </a:lnTo>
                <a:lnTo>
                  <a:pt x="0" y="5235"/>
                </a:lnTo>
                <a:lnTo>
                  <a:pt x="10470" y="5235"/>
                </a:lnTo>
                <a:close/>
              </a:path>
              <a:path extrusionOk="0" h="157480" w="10794">
                <a:moveTo>
                  <a:pt x="10470" y="151827"/>
                </a:moveTo>
                <a:lnTo>
                  <a:pt x="10470" y="5235"/>
                </a:lnTo>
                <a:lnTo>
                  <a:pt x="0" y="5235"/>
                </a:lnTo>
                <a:lnTo>
                  <a:pt x="0" y="151827"/>
                </a:lnTo>
                <a:lnTo>
                  <a:pt x="10470" y="151827"/>
                </a:lnTo>
                <a:close/>
              </a:path>
              <a:path extrusionOk="0" h="157480" w="10794">
                <a:moveTo>
                  <a:pt x="10470" y="154718"/>
                </a:moveTo>
                <a:lnTo>
                  <a:pt x="10470" y="151827"/>
                </a:lnTo>
                <a:lnTo>
                  <a:pt x="0" y="151827"/>
                </a:lnTo>
                <a:lnTo>
                  <a:pt x="0" y="154718"/>
                </a:lnTo>
                <a:lnTo>
                  <a:pt x="2344" y="157063"/>
                </a:lnTo>
                <a:lnTo>
                  <a:pt x="8126" y="157063"/>
                </a:lnTo>
                <a:lnTo>
                  <a:pt x="10470" y="154718"/>
                </a:lnTo>
                <a:close/>
              </a:path>
            </a:pathLst>
          </a:custGeom>
          <a:solidFill>
            <a:srgbClr val="000000">
              <a:alpha val="46666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20" name="Google Shape;42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7637" y="1890544"/>
            <a:ext cx="7346374" cy="825221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28"/>
          <p:cNvSpPr/>
          <p:nvPr/>
        </p:nvSpPr>
        <p:spPr>
          <a:xfrm>
            <a:off x="1172739" y="3162207"/>
            <a:ext cx="8041640" cy="10795"/>
          </a:xfrm>
          <a:custGeom>
            <a:rect b="b" l="l" r="r" t="t"/>
            <a:pathLst>
              <a:path extrusionOk="0" h="10794" w="8041640">
                <a:moveTo>
                  <a:pt x="8041639" y="0"/>
                </a:moveTo>
                <a:lnTo>
                  <a:pt x="0" y="0"/>
                </a:lnTo>
                <a:lnTo>
                  <a:pt x="0" y="10470"/>
                </a:lnTo>
                <a:lnTo>
                  <a:pt x="8041639" y="10470"/>
                </a:lnTo>
                <a:lnTo>
                  <a:pt x="804163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22" name="Google Shape;42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2109" y="3691536"/>
            <a:ext cx="7455344" cy="1290222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28"/>
          <p:cNvSpPr/>
          <p:nvPr/>
        </p:nvSpPr>
        <p:spPr>
          <a:xfrm>
            <a:off x="1172739" y="5423918"/>
            <a:ext cx="8041640" cy="10795"/>
          </a:xfrm>
          <a:custGeom>
            <a:rect b="b" l="l" r="r" t="t"/>
            <a:pathLst>
              <a:path extrusionOk="0" h="10795" w="8041640">
                <a:moveTo>
                  <a:pt x="8041639" y="0"/>
                </a:moveTo>
                <a:lnTo>
                  <a:pt x="0" y="0"/>
                </a:lnTo>
                <a:lnTo>
                  <a:pt x="0" y="10470"/>
                </a:lnTo>
                <a:lnTo>
                  <a:pt x="8041639" y="10470"/>
                </a:lnTo>
                <a:lnTo>
                  <a:pt x="804163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24" name="Google Shape;424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87999" y="5953248"/>
            <a:ext cx="6822343" cy="75227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28"/>
          <p:cNvSpPr/>
          <p:nvPr/>
        </p:nvSpPr>
        <p:spPr>
          <a:xfrm>
            <a:off x="1172739" y="7224910"/>
            <a:ext cx="8041640" cy="10795"/>
          </a:xfrm>
          <a:custGeom>
            <a:rect b="b" l="l" r="r" t="t"/>
            <a:pathLst>
              <a:path extrusionOk="0" h="10795" w="8041640">
                <a:moveTo>
                  <a:pt x="8041639" y="0"/>
                </a:moveTo>
                <a:lnTo>
                  <a:pt x="0" y="0"/>
                </a:lnTo>
                <a:lnTo>
                  <a:pt x="0" y="10470"/>
                </a:lnTo>
                <a:lnTo>
                  <a:pt x="8041639" y="10470"/>
                </a:lnTo>
                <a:lnTo>
                  <a:pt x="804163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26" name="Google Shape;426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81306" y="7754235"/>
            <a:ext cx="7412201" cy="1746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481295" y="4094117"/>
            <a:ext cx="5863695" cy="3127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9"/>
          <p:cNvSpPr/>
          <p:nvPr/>
        </p:nvSpPr>
        <p:spPr>
          <a:xfrm>
            <a:off x="1352012" y="724208"/>
            <a:ext cx="1330960" cy="189865"/>
          </a:xfrm>
          <a:custGeom>
            <a:rect b="b" l="l" r="r" t="t"/>
            <a:pathLst>
              <a:path extrusionOk="0" h="189865" w="1330960">
                <a:moveTo>
                  <a:pt x="69819" y="9693"/>
                </a:moveTo>
                <a:lnTo>
                  <a:pt x="0" y="9693"/>
                </a:lnTo>
                <a:lnTo>
                  <a:pt x="0" y="186758"/>
                </a:lnTo>
                <a:lnTo>
                  <a:pt x="27486" y="186758"/>
                </a:lnTo>
                <a:lnTo>
                  <a:pt x="27486" y="118656"/>
                </a:lnTo>
                <a:lnTo>
                  <a:pt x="96719" y="118656"/>
                </a:lnTo>
                <a:lnTo>
                  <a:pt x="94360" y="114362"/>
                </a:lnTo>
                <a:lnTo>
                  <a:pt x="108839" y="106775"/>
                </a:lnTo>
                <a:lnTo>
                  <a:pt x="118724" y="96324"/>
                </a:lnTo>
                <a:lnTo>
                  <a:pt x="27486" y="96324"/>
                </a:lnTo>
                <a:lnTo>
                  <a:pt x="27486" y="32762"/>
                </a:lnTo>
                <a:lnTo>
                  <a:pt x="118685" y="32762"/>
                </a:lnTo>
                <a:lnTo>
                  <a:pt x="112889" y="24357"/>
                </a:lnTo>
                <a:lnTo>
                  <a:pt x="94345" y="13505"/>
                </a:lnTo>
                <a:lnTo>
                  <a:pt x="69819" y="9693"/>
                </a:lnTo>
                <a:close/>
              </a:path>
              <a:path extrusionOk="0" h="189865" w="1330960">
                <a:moveTo>
                  <a:pt x="96719" y="118656"/>
                </a:moveTo>
                <a:lnTo>
                  <a:pt x="66261" y="118656"/>
                </a:lnTo>
                <a:lnTo>
                  <a:pt x="102336" y="186758"/>
                </a:lnTo>
                <a:lnTo>
                  <a:pt x="134117" y="186758"/>
                </a:lnTo>
                <a:lnTo>
                  <a:pt x="96719" y="118656"/>
                </a:lnTo>
                <a:close/>
              </a:path>
              <a:path extrusionOk="0" h="189865" w="1330960">
                <a:moveTo>
                  <a:pt x="118685" y="32762"/>
                </a:moveTo>
                <a:lnTo>
                  <a:pt x="66261" y="32762"/>
                </a:lnTo>
                <a:lnTo>
                  <a:pt x="80565" y="34948"/>
                </a:lnTo>
                <a:lnTo>
                  <a:pt x="91338" y="41229"/>
                </a:lnTo>
                <a:lnTo>
                  <a:pt x="98131" y="51191"/>
                </a:lnTo>
                <a:lnTo>
                  <a:pt x="100407" y="63929"/>
                </a:lnTo>
                <a:lnTo>
                  <a:pt x="100495" y="64666"/>
                </a:lnTo>
                <a:lnTo>
                  <a:pt x="98248" y="78102"/>
                </a:lnTo>
                <a:lnTo>
                  <a:pt x="91722" y="88041"/>
                </a:lnTo>
                <a:lnTo>
                  <a:pt x="81238" y="94207"/>
                </a:lnTo>
                <a:lnTo>
                  <a:pt x="67120" y="96324"/>
                </a:lnTo>
                <a:lnTo>
                  <a:pt x="118724" y="96324"/>
                </a:lnTo>
                <a:lnTo>
                  <a:pt x="119638" y="95357"/>
                </a:lnTo>
                <a:lnTo>
                  <a:pt x="126387" y="80834"/>
                </a:lnTo>
                <a:lnTo>
                  <a:pt x="128617" y="64666"/>
                </a:lnTo>
                <a:lnTo>
                  <a:pt x="128718" y="63684"/>
                </a:lnTo>
                <a:lnTo>
                  <a:pt x="124623" y="41375"/>
                </a:lnTo>
                <a:lnTo>
                  <a:pt x="118685" y="32762"/>
                </a:lnTo>
                <a:close/>
              </a:path>
              <a:path extrusionOk="0" h="189865" w="1330960">
                <a:moveTo>
                  <a:pt x="215471" y="50923"/>
                </a:moveTo>
                <a:lnTo>
                  <a:pt x="190218" y="55925"/>
                </a:lnTo>
                <a:lnTo>
                  <a:pt x="170913" y="70049"/>
                </a:lnTo>
                <a:lnTo>
                  <a:pt x="158580" y="91974"/>
                </a:lnTo>
                <a:lnTo>
                  <a:pt x="154241" y="120374"/>
                </a:lnTo>
                <a:lnTo>
                  <a:pt x="158532" y="149060"/>
                </a:lnTo>
                <a:lnTo>
                  <a:pt x="170898" y="170745"/>
                </a:lnTo>
                <a:lnTo>
                  <a:pt x="190581" y="184515"/>
                </a:lnTo>
                <a:lnTo>
                  <a:pt x="216820" y="189335"/>
                </a:lnTo>
                <a:lnTo>
                  <a:pt x="239486" y="185993"/>
                </a:lnTo>
                <a:lnTo>
                  <a:pt x="256423" y="177325"/>
                </a:lnTo>
                <a:lnTo>
                  <a:pt x="265771" y="167493"/>
                </a:lnTo>
                <a:lnTo>
                  <a:pt x="217434" y="167493"/>
                </a:lnTo>
                <a:lnTo>
                  <a:pt x="202543" y="164774"/>
                </a:lnTo>
                <a:lnTo>
                  <a:pt x="191160" y="156879"/>
                </a:lnTo>
                <a:lnTo>
                  <a:pt x="183803" y="144198"/>
                </a:lnTo>
                <a:lnTo>
                  <a:pt x="180991" y="127123"/>
                </a:lnTo>
                <a:lnTo>
                  <a:pt x="275474" y="127123"/>
                </a:lnTo>
                <a:lnTo>
                  <a:pt x="275474" y="117797"/>
                </a:lnTo>
                <a:lnTo>
                  <a:pt x="274003" y="108104"/>
                </a:lnTo>
                <a:lnTo>
                  <a:pt x="181358" y="108104"/>
                </a:lnTo>
                <a:lnTo>
                  <a:pt x="185138" y="92901"/>
                </a:lnTo>
                <a:lnTo>
                  <a:pt x="192540" y="81829"/>
                </a:lnTo>
                <a:lnTo>
                  <a:pt x="202911" y="75059"/>
                </a:lnTo>
                <a:lnTo>
                  <a:pt x="215593" y="72764"/>
                </a:lnTo>
                <a:lnTo>
                  <a:pt x="261336" y="72764"/>
                </a:lnTo>
                <a:lnTo>
                  <a:pt x="259415" y="69359"/>
                </a:lnTo>
                <a:lnTo>
                  <a:pt x="240531" y="55747"/>
                </a:lnTo>
                <a:lnTo>
                  <a:pt x="215471" y="50923"/>
                </a:lnTo>
                <a:close/>
              </a:path>
              <a:path extrusionOk="0" h="189865" w="1330960">
                <a:moveTo>
                  <a:pt x="274002" y="151051"/>
                </a:moveTo>
                <a:lnTo>
                  <a:pt x="248355" y="151173"/>
                </a:lnTo>
                <a:lnTo>
                  <a:pt x="247865" y="152155"/>
                </a:lnTo>
                <a:lnTo>
                  <a:pt x="244163" y="157450"/>
                </a:lnTo>
                <a:lnTo>
                  <a:pt x="237849" y="162401"/>
                </a:lnTo>
                <a:lnTo>
                  <a:pt x="228936" y="166063"/>
                </a:lnTo>
                <a:lnTo>
                  <a:pt x="217434" y="167493"/>
                </a:lnTo>
                <a:lnTo>
                  <a:pt x="265771" y="167493"/>
                </a:lnTo>
                <a:lnTo>
                  <a:pt x="267793" y="165367"/>
                </a:lnTo>
                <a:lnTo>
                  <a:pt x="273756" y="152155"/>
                </a:lnTo>
                <a:lnTo>
                  <a:pt x="274002" y="151051"/>
                </a:lnTo>
                <a:close/>
              </a:path>
              <a:path extrusionOk="0" h="189865" w="1330960">
                <a:moveTo>
                  <a:pt x="261336" y="72764"/>
                </a:moveTo>
                <a:lnTo>
                  <a:pt x="215593" y="72764"/>
                </a:lnTo>
                <a:lnTo>
                  <a:pt x="228144" y="74938"/>
                </a:lnTo>
                <a:lnTo>
                  <a:pt x="238325" y="81507"/>
                </a:lnTo>
                <a:lnTo>
                  <a:pt x="245514" y="92539"/>
                </a:lnTo>
                <a:lnTo>
                  <a:pt x="249093" y="108104"/>
                </a:lnTo>
                <a:lnTo>
                  <a:pt x="274003" y="108104"/>
                </a:lnTo>
                <a:lnTo>
                  <a:pt x="271327" y="90472"/>
                </a:lnTo>
                <a:lnTo>
                  <a:pt x="261336" y="72764"/>
                </a:lnTo>
                <a:close/>
              </a:path>
              <a:path extrusionOk="0" h="189865" w="1330960">
                <a:moveTo>
                  <a:pt x="343084" y="74482"/>
                </a:moveTo>
                <a:lnTo>
                  <a:pt x="316581" y="74482"/>
                </a:lnTo>
                <a:lnTo>
                  <a:pt x="316581" y="186758"/>
                </a:lnTo>
                <a:lnTo>
                  <a:pt x="343084" y="186758"/>
                </a:lnTo>
                <a:lnTo>
                  <a:pt x="343084" y="74482"/>
                </a:lnTo>
                <a:close/>
              </a:path>
              <a:path extrusionOk="0" h="189865" w="1330960">
                <a:moveTo>
                  <a:pt x="372411" y="53500"/>
                </a:moveTo>
                <a:lnTo>
                  <a:pt x="294616" y="53500"/>
                </a:lnTo>
                <a:lnTo>
                  <a:pt x="294616" y="74482"/>
                </a:lnTo>
                <a:lnTo>
                  <a:pt x="372411" y="74482"/>
                </a:lnTo>
                <a:lnTo>
                  <a:pt x="372411" y="53500"/>
                </a:lnTo>
                <a:close/>
              </a:path>
              <a:path extrusionOk="0" h="189865" w="1330960">
                <a:moveTo>
                  <a:pt x="363822" y="0"/>
                </a:moveTo>
                <a:lnTo>
                  <a:pt x="357810" y="0"/>
                </a:lnTo>
                <a:lnTo>
                  <a:pt x="339668" y="2446"/>
                </a:lnTo>
                <a:lnTo>
                  <a:pt x="326796" y="9816"/>
                </a:lnTo>
                <a:lnTo>
                  <a:pt x="319123" y="22156"/>
                </a:lnTo>
                <a:lnTo>
                  <a:pt x="316581" y="39511"/>
                </a:lnTo>
                <a:lnTo>
                  <a:pt x="316581" y="53500"/>
                </a:lnTo>
                <a:lnTo>
                  <a:pt x="342839" y="53500"/>
                </a:lnTo>
                <a:lnTo>
                  <a:pt x="342839" y="40738"/>
                </a:lnTo>
                <a:lnTo>
                  <a:pt x="343971" y="31823"/>
                </a:lnTo>
                <a:lnTo>
                  <a:pt x="347564" y="25369"/>
                </a:lnTo>
                <a:lnTo>
                  <a:pt x="353917" y="21446"/>
                </a:lnTo>
                <a:lnTo>
                  <a:pt x="363331" y="20123"/>
                </a:lnTo>
                <a:lnTo>
                  <a:pt x="373516" y="20123"/>
                </a:lnTo>
                <a:lnTo>
                  <a:pt x="373516" y="1227"/>
                </a:lnTo>
                <a:lnTo>
                  <a:pt x="368976" y="491"/>
                </a:lnTo>
                <a:lnTo>
                  <a:pt x="363822" y="0"/>
                </a:lnTo>
                <a:close/>
              </a:path>
              <a:path extrusionOk="0" h="189865" w="1330960">
                <a:moveTo>
                  <a:pt x="373516" y="20123"/>
                </a:moveTo>
                <a:lnTo>
                  <a:pt x="367504" y="20123"/>
                </a:lnTo>
                <a:lnTo>
                  <a:pt x="371062" y="20369"/>
                </a:lnTo>
                <a:lnTo>
                  <a:pt x="373516" y="20737"/>
                </a:lnTo>
                <a:lnTo>
                  <a:pt x="373516" y="20123"/>
                </a:lnTo>
                <a:close/>
              </a:path>
              <a:path extrusionOk="0" h="189865" w="1330960">
                <a:moveTo>
                  <a:pt x="451802" y="50923"/>
                </a:moveTo>
                <a:lnTo>
                  <a:pt x="426550" y="55925"/>
                </a:lnTo>
                <a:lnTo>
                  <a:pt x="407245" y="70049"/>
                </a:lnTo>
                <a:lnTo>
                  <a:pt x="394911" y="91974"/>
                </a:lnTo>
                <a:lnTo>
                  <a:pt x="390572" y="120374"/>
                </a:lnTo>
                <a:lnTo>
                  <a:pt x="394863" y="149060"/>
                </a:lnTo>
                <a:lnTo>
                  <a:pt x="407229" y="170745"/>
                </a:lnTo>
                <a:lnTo>
                  <a:pt x="426912" y="184515"/>
                </a:lnTo>
                <a:lnTo>
                  <a:pt x="453151" y="189335"/>
                </a:lnTo>
                <a:lnTo>
                  <a:pt x="475817" y="185993"/>
                </a:lnTo>
                <a:lnTo>
                  <a:pt x="492755" y="177325"/>
                </a:lnTo>
                <a:lnTo>
                  <a:pt x="502103" y="167493"/>
                </a:lnTo>
                <a:lnTo>
                  <a:pt x="453765" y="167493"/>
                </a:lnTo>
                <a:lnTo>
                  <a:pt x="438874" y="164774"/>
                </a:lnTo>
                <a:lnTo>
                  <a:pt x="427491" y="156879"/>
                </a:lnTo>
                <a:lnTo>
                  <a:pt x="420134" y="144198"/>
                </a:lnTo>
                <a:lnTo>
                  <a:pt x="417322" y="127123"/>
                </a:lnTo>
                <a:lnTo>
                  <a:pt x="511805" y="127123"/>
                </a:lnTo>
                <a:lnTo>
                  <a:pt x="511805" y="117797"/>
                </a:lnTo>
                <a:lnTo>
                  <a:pt x="510334" y="108104"/>
                </a:lnTo>
                <a:lnTo>
                  <a:pt x="417690" y="108104"/>
                </a:lnTo>
                <a:lnTo>
                  <a:pt x="421469" y="92901"/>
                </a:lnTo>
                <a:lnTo>
                  <a:pt x="428871" y="81829"/>
                </a:lnTo>
                <a:lnTo>
                  <a:pt x="439242" y="75059"/>
                </a:lnTo>
                <a:lnTo>
                  <a:pt x="451924" y="72764"/>
                </a:lnTo>
                <a:lnTo>
                  <a:pt x="497667" y="72764"/>
                </a:lnTo>
                <a:lnTo>
                  <a:pt x="495746" y="69359"/>
                </a:lnTo>
                <a:lnTo>
                  <a:pt x="476862" y="55747"/>
                </a:lnTo>
                <a:lnTo>
                  <a:pt x="451802" y="50923"/>
                </a:lnTo>
                <a:close/>
              </a:path>
              <a:path extrusionOk="0" h="189865" w="1330960">
                <a:moveTo>
                  <a:pt x="510333" y="151051"/>
                </a:moveTo>
                <a:lnTo>
                  <a:pt x="484687" y="151173"/>
                </a:lnTo>
                <a:lnTo>
                  <a:pt x="484196" y="152155"/>
                </a:lnTo>
                <a:lnTo>
                  <a:pt x="480494" y="157450"/>
                </a:lnTo>
                <a:lnTo>
                  <a:pt x="474180" y="162401"/>
                </a:lnTo>
                <a:lnTo>
                  <a:pt x="465267" y="166063"/>
                </a:lnTo>
                <a:lnTo>
                  <a:pt x="453765" y="167493"/>
                </a:lnTo>
                <a:lnTo>
                  <a:pt x="502103" y="167493"/>
                </a:lnTo>
                <a:lnTo>
                  <a:pt x="504124" y="165367"/>
                </a:lnTo>
                <a:lnTo>
                  <a:pt x="510087" y="152155"/>
                </a:lnTo>
                <a:lnTo>
                  <a:pt x="510333" y="151051"/>
                </a:lnTo>
                <a:close/>
              </a:path>
              <a:path extrusionOk="0" h="189865" w="1330960">
                <a:moveTo>
                  <a:pt x="497667" y="72764"/>
                </a:moveTo>
                <a:lnTo>
                  <a:pt x="451924" y="72764"/>
                </a:lnTo>
                <a:lnTo>
                  <a:pt x="464475" y="74938"/>
                </a:lnTo>
                <a:lnTo>
                  <a:pt x="474656" y="81507"/>
                </a:lnTo>
                <a:lnTo>
                  <a:pt x="481846" y="92539"/>
                </a:lnTo>
                <a:lnTo>
                  <a:pt x="485424" y="108104"/>
                </a:lnTo>
                <a:lnTo>
                  <a:pt x="510334" y="108104"/>
                </a:lnTo>
                <a:lnTo>
                  <a:pt x="507658" y="90472"/>
                </a:lnTo>
                <a:lnTo>
                  <a:pt x="497667" y="72764"/>
                </a:lnTo>
                <a:close/>
              </a:path>
              <a:path extrusionOk="0" h="189865" w="1330960">
                <a:moveTo>
                  <a:pt x="570090" y="53500"/>
                </a:moveTo>
                <a:lnTo>
                  <a:pt x="543463" y="53500"/>
                </a:lnTo>
                <a:lnTo>
                  <a:pt x="543463" y="186758"/>
                </a:lnTo>
                <a:lnTo>
                  <a:pt x="570090" y="186758"/>
                </a:lnTo>
                <a:lnTo>
                  <a:pt x="570090" y="107122"/>
                </a:lnTo>
                <a:lnTo>
                  <a:pt x="572575" y="94029"/>
                </a:lnTo>
                <a:lnTo>
                  <a:pt x="579569" y="84007"/>
                </a:lnTo>
                <a:lnTo>
                  <a:pt x="590382" y="77598"/>
                </a:lnTo>
                <a:lnTo>
                  <a:pt x="604325" y="75341"/>
                </a:lnTo>
                <a:lnTo>
                  <a:pt x="618681" y="75341"/>
                </a:lnTo>
                <a:lnTo>
                  <a:pt x="618681" y="73623"/>
                </a:lnTo>
                <a:lnTo>
                  <a:pt x="570090" y="73623"/>
                </a:lnTo>
                <a:lnTo>
                  <a:pt x="570090" y="53500"/>
                </a:lnTo>
                <a:close/>
              </a:path>
              <a:path extrusionOk="0" h="189865" w="1330960">
                <a:moveTo>
                  <a:pt x="618681" y="75341"/>
                </a:moveTo>
                <a:lnTo>
                  <a:pt x="609356" y="75341"/>
                </a:lnTo>
                <a:lnTo>
                  <a:pt x="613896" y="75955"/>
                </a:lnTo>
                <a:lnTo>
                  <a:pt x="618681" y="76936"/>
                </a:lnTo>
                <a:lnTo>
                  <a:pt x="618681" y="75341"/>
                </a:lnTo>
                <a:close/>
              </a:path>
              <a:path extrusionOk="0" h="189865" w="1330960">
                <a:moveTo>
                  <a:pt x="611319" y="51168"/>
                </a:moveTo>
                <a:lnTo>
                  <a:pt x="607025" y="51168"/>
                </a:lnTo>
                <a:lnTo>
                  <a:pt x="594727" y="52692"/>
                </a:lnTo>
                <a:lnTo>
                  <a:pt x="584661" y="57104"/>
                </a:lnTo>
                <a:lnTo>
                  <a:pt x="577034" y="64161"/>
                </a:lnTo>
                <a:lnTo>
                  <a:pt x="572053" y="73623"/>
                </a:lnTo>
                <a:lnTo>
                  <a:pt x="618681" y="73623"/>
                </a:lnTo>
                <a:lnTo>
                  <a:pt x="618681" y="52395"/>
                </a:lnTo>
                <a:lnTo>
                  <a:pt x="615982" y="51782"/>
                </a:lnTo>
                <a:lnTo>
                  <a:pt x="611319" y="51168"/>
                </a:lnTo>
                <a:close/>
              </a:path>
              <a:path extrusionOk="0" h="189865" w="1330960">
                <a:moveTo>
                  <a:pt x="695250" y="50923"/>
                </a:moveTo>
                <a:lnTo>
                  <a:pt x="669997" y="55925"/>
                </a:lnTo>
                <a:lnTo>
                  <a:pt x="650692" y="70049"/>
                </a:lnTo>
                <a:lnTo>
                  <a:pt x="638359" y="91974"/>
                </a:lnTo>
                <a:lnTo>
                  <a:pt x="634020" y="120374"/>
                </a:lnTo>
                <a:lnTo>
                  <a:pt x="638311" y="149060"/>
                </a:lnTo>
                <a:lnTo>
                  <a:pt x="650677" y="170745"/>
                </a:lnTo>
                <a:lnTo>
                  <a:pt x="670360" y="184515"/>
                </a:lnTo>
                <a:lnTo>
                  <a:pt x="696599" y="189335"/>
                </a:lnTo>
                <a:lnTo>
                  <a:pt x="719266" y="185993"/>
                </a:lnTo>
                <a:lnTo>
                  <a:pt x="736203" y="177325"/>
                </a:lnTo>
                <a:lnTo>
                  <a:pt x="745551" y="167493"/>
                </a:lnTo>
                <a:lnTo>
                  <a:pt x="697213" y="167493"/>
                </a:lnTo>
                <a:lnTo>
                  <a:pt x="682322" y="164774"/>
                </a:lnTo>
                <a:lnTo>
                  <a:pt x="670939" y="156879"/>
                </a:lnTo>
                <a:lnTo>
                  <a:pt x="663582" y="144198"/>
                </a:lnTo>
                <a:lnTo>
                  <a:pt x="660770" y="127123"/>
                </a:lnTo>
                <a:lnTo>
                  <a:pt x="755253" y="127123"/>
                </a:lnTo>
                <a:lnTo>
                  <a:pt x="755253" y="117797"/>
                </a:lnTo>
                <a:lnTo>
                  <a:pt x="753782" y="108104"/>
                </a:lnTo>
                <a:lnTo>
                  <a:pt x="661138" y="108104"/>
                </a:lnTo>
                <a:lnTo>
                  <a:pt x="664917" y="92901"/>
                </a:lnTo>
                <a:lnTo>
                  <a:pt x="672320" y="81829"/>
                </a:lnTo>
                <a:lnTo>
                  <a:pt x="682690" y="75059"/>
                </a:lnTo>
                <a:lnTo>
                  <a:pt x="695373" y="72764"/>
                </a:lnTo>
                <a:lnTo>
                  <a:pt x="741115" y="72764"/>
                </a:lnTo>
                <a:lnTo>
                  <a:pt x="739194" y="69359"/>
                </a:lnTo>
                <a:lnTo>
                  <a:pt x="720310" y="55747"/>
                </a:lnTo>
                <a:lnTo>
                  <a:pt x="695250" y="50923"/>
                </a:lnTo>
                <a:close/>
              </a:path>
              <a:path extrusionOk="0" h="189865" w="1330960">
                <a:moveTo>
                  <a:pt x="753781" y="151051"/>
                </a:moveTo>
                <a:lnTo>
                  <a:pt x="728136" y="151173"/>
                </a:lnTo>
                <a:lnTo>
                  <a:pt x="727644" y="152155"/>
                </a:lnTo>
                <a:lnTo>
                  <a:pt x="723942" y="157450"/>
                </a:lnTo>
                <a:lnTo>
                  <a:pt x="717628" y="162401"/>
                </a:lnTo>
                <a:lnTo>
                  <a:pt x="708715" y="166063"/>
                </a:lnTo>
                <a:lnTo>
                  <a:pt x="697213" y="167493"/>
                </a:lnTo>
                <a:lnTo>
                  <a:pt x="745551" y="167493"/>
                </a:lnTo>
                <a:lnTo>
                  <a:pt x="747573" y="165367"/>
                </a:lnTo>
                <a:lnTo>
                  <a:pt x="753535" y="152155"/>
                </a:lnTo>
                <a:lnTo>
                  <a:pt x="753781" y="151051"/>
                </a:lnTo>
                <a:close/>
              </a:path>
              <a:path extrusionOk="0" h="189865" w="1330960">
                <a:moveTo>
                  <a:pt x="741115" y="72764"/>
                </a:moveTo>
                <a:lnTo>
                  <a:pt x="695373" y="72764"/>
                </a:lnTo>
                <a:lnTo>
                  <a:pt x="707923" y="74938"/>
                </a:lnTo>
                <a:lnTo>
                  <a:pt x="718104" y="81507"/>
                </a:lnTo>
                <a:lnTo>
                  <a:pt x="725294" y="92539"/>
                </a:lnTo>
                <a:lnTo>
                  <a:pt x="728872" y="108104"/>
                </a:lnTo>
                <a:lnTo>
                  <a:pt x="753782" y="108104"/>
                </a:lnTo>
                <a:lnTo>
                  <a:pt x="751106" y="90472"/>
                </a:lnTo>
                <a:lnTo>
                  <a:pt x="741115" y="72764"/>
                </a:lnTo>
                <a:close/>
              </a:path>
              <a:path extrusionOk="0" h="189865" w="1330960">
                <a:moveTo>
                  <a:pt x="813538" y="53500"/>
                </a:moveTo>
                <a:lnTo>
                  <a:pt x="786911" y="53500"/>
                </a:lnTo>
                <a:lnTo>
                  <a:pt x="786911" y="186758"/>
                </a:lnTo>
                <a:lnTo>
                  <a:pt x="813538" y="186758"/>
                </a:lnTo>
                <a:lnTo>
                  <a:pt x="813538" y="108594"/>
                </a:lnTo>
                <a:lnTo>
                  <a:pt x="815741" y="94090"/>
                </a:lnTo>
                <a:lnTo>
                  <a:pt x="822051" y="83118"/>
                </a:lnTo>
                <a:lnTo>
                  <a:pt x="832019" y="76171"/>
                </a:lnTo>
                <a:lnTo>
                  <a:pt x="845196" y="73746"/>
                </a:lnTo>
                <a:lnTo>
                  <a:pt x="813538" y="73746"/>
                </a:lnTo>
                <a:lnTo>
                  <a:pt x="813538" y="53500"/>
                </a:lnTo>
                <a:close/>
              </a:path>
              <a:path extrusionOk="0" h="189865" w="1330960">
                <a:moveTo>
                  <a:pt x="854154" y="50923"/>
                </a:moveTo>
                <a:lnTo>
                  <a:pt x="840850" y="52487"/>
                </a:lnTo>
                <a:lnTo>
                  <a:pt x="829996" y="56997"/>
                </a:lnTo>
                <a:lnTo>
                  <a:pt x="821558" y="64175"/>
                </a:lnTo>
                <a:lnTo>
                  <a:pt x="815501" y="73746"/>
                </a:lnTo>
                <a:lnTo>
                  <a:pt x="845196" y="73746"/>
                </a:lnTo>
                <a:lnTo>
                  <a:pt x="857913" y="75797"/>
                </a:lnTo>
                <a:lnTo>
                  <a:pt x="866869" y="81967"/>
                </a:lnTo>
                <a:lnTo>
                  <a:pt x="872166" y="92278"/>
                </a:lnTo>
                <a:lnTo>
                  <a:pt x="873909" y="106754"/>
                </a:lnTo>
                <a:lnTo>
                  <a:pt x="873909" y="186758"/>
                </a:lnTo>
                <a:lnTo>
                  <a:pt x="900414" y="186758"/>
                </a:lnTo>
                <a:lnTo>
                  <a:pt x="900414" y="100496"/>
                </a:lnTo>
                <a:lnTo>
                  <a:pt x="897379" y="79342"/>
                </a:lnTo>
                <a:lnTo>
                  <a:pt x="888466" y="63791"/>
                </a:lnTo>
                <a:lnTo>
                  <a:pt x="873961" y="54199"/>
                </a:lnTo>
                <a:lnTo>
                  <a:pt x="854154" y="50923"/>
                </a:lnTo>
                <a:close/>
              </a:path>
              <a:path extrusionOk="0" h="189865" w="1330960">
                <a:moveTo>
                  <a:pt x="993547" y="50923"/>
                </a:moveTo>
                <a:lnTo>
                  <a:pt x="967360" y="55704"/>
                </a:lnTo>
                <a:lnTo>
                  <a:pt x="947671" y="69390"/>
                </a:lnTo>
                <a:lnTo>
                  <a:pt x="935276" y="90990"/>
                </a:lnTo>
                <a:lnTo>
                  <a:pt x="930968" y="119515"/>
                </a:lnTo>
                <a:lnTo>
                  <a:pt x="930968" y="119761"/>
                </a:lnTo>
                <a:lnTo>
                  <a:pt x="935295" y="148802"/>
                </a:lnTo>
                <a:lnTo>
                  <a:pt x="947733" y="170699"/>
                </a:lnTo>
                <a:lnTo>
                  <a:pt x="967463" y="184520"/>
                </a:lnTo>
                <a:lnTo>
                  <a:pt x="993670" y="189335"/>
                </a:lnTo>
                <a:lnTo>
                  <a:pt x="1015799" y="186150"/>
                </a:lnTo>
                <a:lnTo>
                  <a:pt x="1032659" y="177202"/>
                </a:lnTo>
                <a:lnTo>
                  <a:pt x="1041104" y="167125"/>
                </a:lnTo>
                <a:lnTo>
                  <a:pt x="993670" y="167125"/>
                </a:lnTo>
                <a:lnTo>
                  <a:pt x="978844" y="163866"/>
                </a:lnTo>
                <a:lnTo>
                  <a:pt x="967641" y="154486"/>
                </a:lnTo>
                <a:lnTo>
                  <a:pt x="960557" y="139585"/>
                </a:lnTo>
                <a:lnTo>
                  <a:pt x="958086" y="119761"/>
                </a:lnTo>
                <a:lnTo>
                  <a:pt x="958086" y="119515"/>
                </a:lnTo>
                <a:lnTo>
                  <a:pt x="960522" y="100155"/>
                </a:lnTo>
                <a:lnTo>
                  <a:pt x="967549" y="85556"/>
                </a:lnTo>
                <a:lnTo>
                  <a:pt x="978740" y="76342"/>
                </a:lnTo>
                <a:lnTo>
                  <a:pt x="993670" y="73132"/>
                </a:lnTo>
                <a:lnTo>
                  <a:pt x="1041132" y="73132"/>
                </a:lnTo>
                <a:lnTo>
                  <a:pt x="1033319" y="63607"/>
                </a:lnTo>
                <a:lnTo>
                  <a:pt x="1016096" y="54280"/>
                </a:lnTo>
                <a:lnTo>
                  <a:pt x="993547" y="50923"/>
                </a:lnTo>
                <a:close/>
              </a:path>
              <a:path extrusionOk="0" h="189865" w="1330960">
                <a:moveTo>
                  <a:pt x="1050731" y="144547"/>
                </a:moveTo>
                <a:lnTo>
                  <a:pt x="1025203" y="144547"/>
                </a:lnTo>
                <a:lnTo>
                  <a:pt x="1024962" y="145161"/>
                </a:lnTo>
                <a:lnTo>
                  <a:pt x="1020607" y="154649"/>
                </a:lnTo>
                <a:lnTo>
                  <a:pt x="1013963" y="161527"/>
                </a:lnTo>
                <a:lnTo>
                  <a:pt x="1004996" y="165712"/>
                </a:lnTo>
                <a:lnTo>
                  <a:pt x="993670" y="167125"/>
                </a:lnTo>
                <a:lnTo>
                  <a:pt x="1041104" y="167125"/>
                </a:lnTo>
                <a:lnTo>
                  <a:pt x="1044226" y="163400"/>
                </a:lnTo>
                <a:lnTo>
                  <a:pt x="1050480" y="145651"/>
                </a:lnTo>
                <a:lnTo>
                  <a:pt x="1050731" y="144547"/>
                </a:lnTo>
                <a:close/>
              </a:path>
              <a:path extrusionOk="0" h="189865" w="1330960">
                <a:moveTo>
                  <a:pt x="1041132" y="73132"/>
                </a:moveTo>
                <a:lnTo>
                  <a:pt x="993670" y="73132"/>
                </a:lnTo>
                <a:lnTo>
                  <a:pt x="1005618" y="74871"/>
                </a:lnTo>
                <a:lnTo>
                  <a:pt x="1014899" y="79682"/>
                </a:lnTo>
                <a:lnTo>
                  <a:pt x="1021419" y="86954"/>
                </a:lnTo>
                <a:lnTo>
                  <a:pt x="1025088" y="96078"/>
                </a:lnTo>
                <a:lnTo>
                  <a:pt x="1025203" y="96447"/>
                </a:lnTo>
                <a:lnTo>
                  <a:pt x="1050731" y="96324"/>
                </a:lnTo>
                <a:lnTo>
                  <a:pt x="1050731" y="95710"/>
                </a:lnTo>
                <a:lnTo>
                  <a:pt x="1044952" y="77789"/>
                </a:lnTo>
                <a:lnTo>
                  <a:pt x="1041132" y="73132"/>
                </a:lnTo>
                <a:close/>
              </a:path>
              <a:path extrusionOk="0" h="189865" w="1330960">
                <a:moveTo>
                  <a:pt x="1135514" y="50923"/>
                </a:moveTo>
                <a:lnTo>
                  <a:pt x="1110266" y="55925"/>
                </a:lnTo>
                <a:lnTo>
                  <a:pt x="1090963" y="70049"/>
                </a:lnTo>
                <a:lnTo>
                  <a:pt x="1078629" y="91974"/>
                </a:lnTo>
                <a:lnTo>
                  <a:pt x="1074290" y="120374"/>
                </a:lnTo>
                <a:lnTo>
                  <a:pt x="1078581" y="149060"/>
                </a:lnTo>
                <a:lnTo>
                  <a:pt x="1090947" y="170745"/>
                </a:lnTo>
                <a:lnTo>
                  <a:pt x="1110628" y="184515"/>
                </a:lnTo>
                <a:lnTo>
                  <a:pt x="1136864" y="189335"/>
                </a:lnTo>
                <a:lnTo>
                  <a:pt x="1159532" y="185993"/>
                </a:lnTo>
                <a:lnTo>
                  <a:pt x="1176471" y="177325"/>
                </a:lnTo>
                <a:lnTo>
                  <a:pt x="1185820" y="167493"/>
                </a:lnTo>
                <a:lnTo>
                  <a:pt x="1137482" y="167493"/>
                </a:lnTo>
                <a:lnTo>
                  <a:pt x="1122589" y="164774"/>
                </a:lnTo>
                <a:lnTo>
                  <a:pt x="1111204" y="156879"/>
                </a:lnTo>
                <a:lnTo>
                  <a:pt x="1103847" y="144198"/>
                </a:lnTo>
                <a:lnTo>
                  <a:pt x="1101033" y="127123"/>
                </a:lnTo>
                <a:lnTo>
                  <a:pt x="1195522" y="127123"/>
                </a:lnTo>
                <a:lnTo>
                  <a:pt x="1195522" y="117797"/>
                </a:lnTo>
                <a:lnTo>
                  <a:pt x="1194051" y="108104"/>
                </a:lnTo>
                <a:lnTo>
                  <a:pt x="1101410" y="108104"/>
                </a:lnTo>
                <a:lnTo>
                  <a:pt x="1105186" y="92901"/>
                </a:lnTo>
                <a:lnTo>
                  <a:pt x="1112588" y="81829"/>
                </a:lnTo>
                <a:lnTo>
                  <a:pt x="1122958" y="75059"/>
                </a:lnTo>
                <a:lnTo>
                  <a:pt x="1135639" y="72764"/>
                </a:lnTo>
                <a:lnTo>
                  <a:pt x="1181383" y="72764"/>
                </a:lnTo>
                <a:lnTo>
                  <a:pt x="1179461" y="69359"/>
                </a:lnTo>
                <a:lnTo>
                  <a:pt x="1160576" y="55747"/>
                </a:lnTo>
                <a:lnTo>
                  <a:pt x="1135514" y="50923"/>
                </a:lnTo>
                <a:close/>
              </a:path>
              <a:path extrusionOk="0" h="189865" w="1330960">
                <a:moveTo>
                  <a:pt x="1194046" y="151051"/>
                </a:moveTo>
                <a:lnTo>
                  <a:pt x="1168403" y="151173"/>
                </a:lnTo>
                <a:lnTo>
                  <a:pt x="1167911" y="152155"/>
                </a:lnTo>
                <a:lnTo>
                  <a:pt x="1164208" y="157450"/>
                </a:lnTo>
                <a:lnTo>
                  <a:pt x="1157895" y="162401"/>
                </a:lnTo>
                <a:lnTo>
                  <a:pt x="1148984" y="166063"/>
                </a:lnTo>
                <a:lnTo>
                  <a:pt x="1137482" y="167493"/>
                </a:lnTo>
                <a:lnTo>
                  <a:pt x="1185820" y="167493"/>
                </a:lnTo>
                <a:lnTo>
                  <a:pt x="1187841" y="165367"/>
                </a:lnTo>
                <a:lnTo>
                  <a:pt x="1193805" y="152155"/>
                </a:lnTo>
                <a:lnTo>
                  <a:pt x="1194046" y="151051"/>
                </a:lnTo>
                <a:close/>
              </a:path>
              <a:path extrusionOk="0" h="189865" w="1330960">
                <a:moveTo>
                  <a:pt x="1181383" y="72764"/>
                </a:moveTo>
                <a:lnTo>
                  <a:pt x="1135639" y="72764"/>
                </a:lnTo>
                <a:lnTo>
                  <a:pt x="1148191" y="74938"/>
                </a:lnTo>
                <a:lnTo>
                  <a:pt x="1158372" y="81507"/>
                </a:lnTo>
                <a:lnTo>
                  <a:pt x="1165560" y="92539"/>
                </a:lnTo>
                <a:lnTo>
                  <a:pt x="1169136" y="108104"/>
                </a:lnTo>
                <a:lnTo>
                  <a:pt x="1194051" y="108104"/>
                </a:lnTo>
                <a:lnTo>
                  <a:pt x="1191375" y="90472"/>
                </a:lnTo>
                <a:lnTo>
                  <a:pt x="1181383" y="72764"/>
                </a:lnTo>
                <a:close/>
              </a:path>
              <a:path extrusionOk="0" h="189865" w="1330960">
                <a:moveTo>
                  <a:pt x="1247175" y="151787"/>
                </a:moveTo>
                <a:lnTo>
                  <a:pt x="1220548" y="151787"/>
                </a:lnTo>
                <a:lnTo>
                  <a:pt x="1225727" y="167179"/>
                </a:lnTo>
                <a:lnTo>
                  <a:pt x="1237012" y="178997"/>
                </a:lnTo>
                <a:lnTo>
                  <a:pt x="1253839" y="186627"/>
                </a:lnTo>
                <a:lnTo>
                  <a:pt x="1275646" y="189335"/>
                </a:lnTo>
                <a:lnTo>
                  <a:pt x="1297632" y="186323"/>
                </a:lnTo>
                <a:lnTo>
                  <a:pt x="1315131" y="177846"/>
                </a:lnTo>
                <a:lnTo>
                  <a:pt x="1323185" y="168720"/>
                </a:lnTo>
                <a:lnTo>
                  <a:pt x="1276138" y="168720"/>
                </a:lnTo>
                <a:lnTo>
                  <a:pt x="1265420" y="167508"/>
                </a:lnTo>
                <a:lnTo>
                  <a:pt x="1257027" y="164088"/>
                </a:lnTo>
                <a:lnTo>
                  <a:pt x="1250981" y="158781"/>
                </a:lnTo>
                <a:lnTo>
                  <a:pt x="1247301" y="151909"/>
                </a:lnTo>
                <a:close/>
              </a:path>
              <a:path extrusionOk="0" h="189865" w="1330960">
                <a:moveTo>
                  <a:pt x="1276012" y="50923"/>
                </a:moveTo>
                <a:lnTo>
                  <a:pt x="1255191" y="53893"/>
                </a:lnTo>
                <a:lnTo>
                  <a:pt x="1238806" y="62166"/>
                </a:lnTo>
                <a:lnTo>
                  <a:pt x="1228080" y="74787"/>
                </a:lnTo>
                <a:lnTo>
                  <a:pt x="1224234" y="90802"/>
                </a:lnTo>
                <a:lnTo>
                  <a:pt x="1261049" y="127614"/>
                </a:lnTo>
                <a:lnTo>
                  <a:pt x="1282274" y="132522"/>
                </a:lnTo>
                <a:lnTo>
                  <a:pt x="1292191" y="135592"/>
                </a:lnTo>
                <a:lnTo>
                  <a:pt x="1298932" y="139501"/>
                </a:lnTo>
                <a:lnTo>
                  <a:pt x="1302772" y="144307"/>
                </a:lnTo>
                <a:lnTo>
                  <a:pt x="1303990" y="150069"/>
                </a:lnTo>
                <a:lnTo>
                  <a:pt x="1303990" y="150314"/>
                </a:lnTo>
                <a:lnTo>
                  <a:pt x="1301950" y="157797"/>
                </a:lnTo>
                <a:lnTo>
                  <a:pt x="1296229" y="163613"/>
                </a:lnTo>
                <a:lnTo>
                  <a:pt x="1287425" y="167380"/>
                </a:lnTo>
                <a:lnTo>
                  <a:pt x="1276138" y="168720"/>
                </a:lnTo>
                <a:lnTo>
                  <a:pt x="1323185" y="168720"/>
                </a:lnTo>
                <a:lnTo>
                  <a:pt x="1326693" y="164746"/>
                </a:lnTo>
                <a:lnTo>
                  <a:pt x="1330869" y="147860"/>
                </a:lnTo>
                <a:lnTo>
                  <a:pt x="1330869" y="147615"/>
                </a:lnTo>
                <a:lnTo>
                  <a:pt x="1292954" y="111417"/>
                </a:lnTo>
                <a:lnTo>
                  <a:pt x="1271845" y="106631"/>
                </a:lnTo>
                <a:lnTo>
                  <a:pt x="1262229" y="103638"/>
                </a:lnTo>
                <a:lnTo>
                  <a:pt x="1255675" y="99898"/>
                </a:lnTo>
                <a:lnTo>
                  <a:pt x="1251928" y="95260"/>
                </a:lnTo>
                <a:lnTo>
                  <a:pt x="1250735" y="89575"/>
                </a:lnTo>
                <a:lnTo>
                  <a:pt x="1250735" y="89330"/>
                </a:lnTo>
                <a:lnTo>
                  <a:pt x="1252613" y="82027"/>
                </a:lnTo>
                <a:lnTo>
                  <a:pt x="1257839" y="76369"/>
                </a:lnTo>
                <a:lnTo>
                  <a:pt x="1265803" y="72713"/>
                </a:lnTo>
                <a:lnTo>
                  <a:pt x="1275897" y="71414"/>
                </a:lnTo>
                <a:lnTo>
                  <a:pt x="1322033" y="71414"/>
                </a:lnTo>
                <a:lnTo>
                  <a:pt x="1312692" y="61245"/>
                </a:lnTo>
                <a:lnTo>
                  <a:pt x="1296694" y="53639"/>
                </a:lnTo>
                <a:lnTo>
                  <a:pt x="1276012" y="50923"/>
                </a:lnTo>
                <a:close/>
              </a:path>
              <a:path extrusionOk="0" h="189865" w="1330960">
                <a:moveTo>
                  <a:pt x="1322033" y="71414"/>
                </a:moveTo>
                <a:lnTo>
                  <a:pt x="1275897" y="71414"/>
                </a:lnTo>
                <a:lnTo>
                  <a:pt x="1286065" y="72653"/>
                </a:lnTo>
                <a:lnTo>
                  <a:pt x="1294039" y="76077"/>
                </a:lnTo>
                <a:lnTo>
                  <a:pt x="1299690" y="81250"/>
                </a:lnTo>
                <a:lnTo>
                  <a:pt x="1302891" y="87734"/>
                </a:lnTo>
                <a:lnTo>
                  <a:pt x="1302891" y="87980"/>
                </a:lnTo>
                <a:lnTo>
                  <a:pt x="1328293" y="87980"/>
                </a:lnTo>
                <a:lnTo>
                  <a:pt x="1328253" y="87734"/>
                </a:lnTo>
                <a:lnTo>
                  <a:pt x="1323420" y="72923"/>
                </a:lnTo>
                <a:lnTo>
                  <a:pt x="1322033" y="714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33" name="Google Shape;433;p29"/>
          <p:cNvSpPr/>
          <p:nvPr/>
        </p:nvSpPr>
        <p:spPr>
          <a:xfrm>
            <a:off x="686333" y="729602"/>
            <a:ext cx="295910" cy="186055"/>
          </a:xfrm>
          <a:custGeom>
            <a:rect b="b" l="l" r="r" t="t"/>
            <a:pathLst>
              <a:path extrusionOk="0" h="186055" w="295909">
                <a:moveTo>
                  <a:pt x="65402" y="0"/>
                </a:moveTo>
                <a:lnTo>
                  <a:pt x="37944" y="6451"/>
                </a:lnTo>
                <a:lnTo>
                  <a:pt x="17378" y="24924"/>
                </a:lnTo>
                <a:lnTo>
                  <a:pt x="4473" y="54096"/>
                </a:lnTo>
                <a:lnTo>
                  <a:pt x="0" y="92642"/>
                </a:lnTo>
                <a:lnTo>
                  <a:pt x="0" y="92888"/>
                </a:lnTo>
                <a:lnTo>
                  <a:pt x="4473" y="131454"/>
                </a:lnTo>
                <a:lnTo>
                  <a:pt x="17378" y="160667"/>
                </a:lnTo>
                <a:lnTo>
                  <a:pt x="37944" y="179183"/>
                </a:lnTo>
                <a:lnTo>
                  <a:pt x="65402" y="185653"/>
                </a:lnTo>
                <a:lnTo>
                  <a:pt x="92807" y="179183"/>
                </a:lnTo>
                <a:lnTo>
                  <a:pt x="110977" y="162830"/>
                </a:lnTo>
                <a:lnTo>
                  <a:pt x="65402" y="162830"/>
                </a:lnTo>
                <a:lnTo>
                  <a:pt x="49473" y="157993"/>
                </a:lnTo>
                <a:lnTo>
                  <a:pt x="37640" y="144102"/>
                </a:lnTo>
                <a:lnTo>
                  <a:pt x="30269" y="122090"/>
                </a:lnTo>
                <a:lnTo>
                  <a:pt x="27731" y="92888"/>
                </a:lnTo>
                <a:lnTo>
                  <a:pt x="27731" y="92642"/>
                </a:lnTo>
                <a:lnTo>
                  <a:pt x="30269" y="63479"/>
                </a:lnTo>
                <a:lnTo>
                  <a:pt x="37640" y="41551"/>
                </a:lnTo>
                <a:lnTo>
                  <a:pt x="49473" y="27745"/>
                </a:lnTo>
                <a:lnTo>
                  <a:pt x="65402" y="22946"/>
                </a:lnTo>
                <a:lnTo>
                  <a:pt x="111176" y="22946"/>
                </a:lnTo>
                <a:lnTo>
                  <a:pt x="92807" y="6451"/>
                </a:lnTo>
                <a:lnTo>
                  <a:pt x="65402" y="0"/>
                </a:lnTo>
                <a:close/>
              </a:path>
              <a:path extrusionOk="0" h="186055" w="295909">
                <a:moveTo>
                  <a:pt x="111176" y="22946"/>
                </a:moveTo>
                <a:lnTo>
                  <a:pt x="65402" y="22946"/>
                </a:lnTo>
                <a:lnTo>
                  <a:pt x="81279" y="27745"/>
                </a:lnTo>
                <a:lnTo>
                  <a:pt x="93118" y="41551"/>
                </a:lnTo>
                <a:lnTo>
                  <a:pt x="100516" y="63479"/>
                </a:lnTo>
                <a:lnTo>
                  <a:pt x="103072" y="92642"/>
                </a:lnTo>
                <a:lnTo>
                  <a:pt x="103072" y="92888"/>
                </a:lnTo>
                <a:lnTo>
                  <a:pt x="100516" y="122090"/>
                </a:lnTo>
                <a:lnTo>
                  <a:pt x="93118" y="144102"/>
                </a:lnTo>
                <a:lnTo>
                  <a:pt x="81279" y="157993"/>
                </a:lnTo>
                <a:lnTo>
                  <a:pt x="65402" y="162830"/>
                </a:lnTo>
                <a:lnTo>
                  <a:pt x="110977" y="162830"/>
                </a:lnTo>
                <a:lnTo>
                  <a:pt x="113380" y="160667"/>
                </a:lnTo>
                <a:lnTo>
                  <a:pt x="126314" y="131454"/>
                </a:lnTo>
                <a:lnTo>
                  <a:pt x="130804" y="92888"/>
                </a:lnTo>
                <a:lnTo>
                  <a:pt x="130804" y="92642"/>
                </a:lnTo>
                <a:lnTo>
                  <a:pt x="126314" y="54096"/>
                </a:lnTo>
                <a:lnTo>
                  <a:pt x="113380" y="24924"/>
                </a:lnTo>
                <a:lnTo>
                  <a:pt x="111176" y="22946"/>
                </a:lnTo>
                <a:close/>
              </a:path>
              <a:path extrusionOk="0" h="186055" w="295909">
                <a:moveTo>
                  <a:pt x="232527" y="0"/>
                </a:moveTo>
                <a:lnTo>
                  <a:pt x="203118" y="6457"/>
                </a:lnTo>
                <a:lnTo>
                  <a:pt x="181128" y="25154"/>
                </a:lnTo>
                <a:lnTo>
                  <a:pt x="167353" y="55079"/>
                </a:lnTo>
                <a:lnTo>
                  <a:pt x="162584" y="95219"/>
                </a:lnTo>
                <a:lnTo>
                  <a:pt x="162584" y="95465"/>
                </a:lnTo>
                <a:lnTo>
                  <a:pt x="168355" y="137045"/>
                </a:lnTo>
                <a:lnTo>
                  <a:pt x="183721" y="164993"/>
                </a:lnTo>
                <a:lnTo>
                  <a:pt x="205758" y="180724"/>
                </a:lnTo>
                <a:lnTo>
                  <a:pt x="231546" y="185653"/>
                </a:lnTo>
                <a:lnTo>
                  <a:pt x="257239" y="181033"/>
                </a:lnTo>
                <a:lnTo>
                  <a:pt x="277513" y="168199"/>
                </a:lnTo>
                <a:lnTo>
                  <a:pt x="281342" y="162585"/>
                </a:lnTo>
                <a:lnTo>
                  <a:pt x="231300" y="162585"/>
                </a:lnTo>
                <a:lnTo>
                  <a:pt x="216690" y="159601"/>
                </a:lnTo>
                <a:lnTo>
                  <a:pt x="204887" y="151418"/>
                </a:lnTo>
                <a:lnTo>
                  <a:pt x="196995" y="139186"/>
                </a:lnTo>
                <a:lnTo>
                  <a:pt x="194213" y="124546"/>
                </a:lnTo>
                <a:lnTo>
                  <a:pt x="194143" y="123810"/>
                </a:lnTo>
                <a:lnTo>
                  <a:pt x="196982" y="109173"/>
                </a:lnTo>
                <a:lnTo>
                  <a:pt x="204872" y="97520"/>
                </a:lnTo>
                <a:lnTo>
                  <a:pt x="213773" y="91784"/>
                </a:lnTo>
                <a:lnTo>
                  <a:pt x="188721" y="91784"/>
                </a:lnTo>
                <a:lnTo>
                  <a:pt x="199948" y="42272"/>
                </a:lnTo>
                <a:lnTo>
                  <a:pt x="232404" y="23314"/>
                </a:lnTo>
                <a:lnTo>
                  <a:pt x="282249" y="23314"/>
                </a:lnTo>
                <a:lnTo>
                  <a:pt x="272299" y="12546"/>
                </a:lnTo>
                <a:lnTo>
                  <a:pt x="254351" y="3293"/>
                </a:lnTo>
                <a:lnTo>
                  <a:pt x="232527" y="0"/>
                </a:lnTo>
                <a:close/>
              </a:path>
              <a:path extrusionOk="0" h="186055" w="295909">
                <a:moveTo>
                  <a:pt x="282804" y="87121"/>
                </a:moveTo>
                <a:lnTo>
                  <a:pt x="231546" y="87121"/>
                </a:lnTo>
                <a:lnTo>
                  <a:pt x="246375" y="89914"/>
                </a:lnTo>
                <a:lnTo>
                  <a:pt x="258065" y="97689"/>
                </a:lnTo>
                <a:lnTo>
                  <a:pt x="265728" y="109536"/>
                </a:lnTo>
                <a:lnTo>
                  <a:pt x="268367" y="123932"/>
                </a:lnTo>
                <a:lnTo>
                  <a:pt x="268480" y="124791"/>
                </a:lnTo>
                <a:lnTo>
                  <a:pt x="265586" y="139652"/>
                </a:lnTo>
                <a:lnTo>
                  <a:pt x="257666" y="151649"/>
                </a:lnTo>
                <a:lnTo>
                  <a:pt x="245858" y="159665"/>
                </a:lnTo>
                <a:lnTo>
                  <a:pt x="231300" y="162585"/>
                </a:lnTo>
                <a:lnTo>
                  <a:pt x="281342" y="162585"/>
                </a:lnTo>
                <a:lnTo>
                  <a:pt x="290817" y="148692"/>
                </a:lnTo>
                <a:lnTo>
                  <a:pt x="295502" y="124546"/>
                </a:lnTo>
                <a:lnTo>
                  <a:pt x="295597" y="123810"/>
                </a:lnTo>
                <a:lnTo>
                  <a:pt x="291293" y="100319"/>
                </a:lnTo>
                <a:lnTo>
                  <a:pt x="282804" y="87121"/>
                </a:lnTo>
                <a:close/>
              </a:path>
              <a:path extrusionOk="0" h="186055" w="295909">
                <a:moveTo>
                  <a:pt x="237681" y="64911"/>
                </a:moveTo>
                <a:lnTo>
                  <a:pt x="221111" y="67108"/>
                </a:lnTo>
                <a:lnTo>
                  <a:pt x="207740" y="73010"/>
                </a:lnTo>
                <a:lnTo>
                  <a:pt x="197683" y="81580"/>
                </a:lnTo>
                <a:lnTo>
                  <a:pt x="191053" y="91784"/>
                </a:lnTo>
                <a:lnTo>
                  <a:pt x="213773" y="91784"/>
                </a:lnTo>
                <a:lnTo>
                  <a:pt x="216742" y="89870"/>
                </a:lnTo>
                <a:lnTo>
                  <a:pt x="231546" y="87121"/>
                </a:lnTo>
                <a:lnTo>
                  <a:pt x="282804" y="87121"/>
                </a:lnTo>
                <a:lnTo>
                  <a:pt x="279293" y="81660"/>
                </a:lnTo>
                <a:lnTo>
                  <a:pt x="260966" y="69351"/>
                </a:lnTo>
                <a:lnTo>
                  <a:pt x="237681" y="64911"/>
                </a:lnTo>
                <a:close/>
              </a:path>
              <a:path extrusionOk="0" h="186055" w="295909">
                <a:moveTo>
                  <a:pt x="282249" y="23314"/>
                </a:moveTo>
                <a:lnTo>
                  <a:pt x="232404" y="23314"/>
                </a:lnTo>
                <a:lnTo>
                  <a:pt x="243931" y="24867"/>
                </a:lnTo>
                <a:lnTo>
                  <a:pt x="253387" y="29296"/>
                </a:lnTo>
                <a:lnTo>
                  <a:pt x="260634" y="36255"/>
                </a:lnTo>
                <a:lnTo>
                  <a:pt x="265534" y="45401"/>
                </a:lnTo>
                <a:lnTo>
                  <a:pt x="266025" y="46628"/>
                </a:lnTo>
                <a:lnTo>
                  <a:pt x="293266" y="46628"/>
                </a:lnTo>
                <a:lnTo>
                  <a:pt x="293021" y="45155"/>
                </a:lnTo>
                <a:lnTo>
                  <a:pt x="285484" y="26815"/>
                </a:lnTo>
                <a:lnTo>
                  <a:pt x="282249" y="233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34" name="Google Shape;434;p29"/>
          <p:cNvSpPr/>
          <p:nvPr/>
        </p:nvSpPr>
        <p:spPr>
          <a:xfrm>
            <a:off x="1162268" y="743432"/>
            <a:ext cx="10795" cy="157480"/>
          </a:xfrm>
          <a:custGeom>
            <a:rect b="b" l="l" r="r" t="t"/>
            <a:pathLst>
              <a:path extrusionOk="0" h="157480" w="10794">
                <a:moveTo>
                  <a:pt x="10470" y="5235"/>
                </a:moveTo>
                <a:lnTo>
                  <a:pt x="10470" y="2343"/>
                </a:lnTo>
                <a:lnTo>
                  <a:pt x="8126" y="0"/>
                </a:lnTo>
                <a:lnTo>
                  <a:pt x="2344" y="0"/>
                </a:lnTo>
                <a:lnTo>
                  <a:pt x="0" y="2343"/>
                </a:lnTo>
                <a:lnTo>
                  <a:pt x="0" y="5235"/>
                </a:lnTo>
                <a:lnTo>
                  <a:pt x="10470" y="5235"/>
                </a:lnTo>
                <a:close/>
              </a:path>
              <a:path extrusionOk="0" h="157480" w="10794">
                <a:moveTo>
                  <a:pt x="10470" y="151827"/>
                </a:moveTo>
                <a:lnTo>
                  <a:pt x="10470" y="5235"/>
                </a:lnTo>
                <a:lnTo>
                  <a:pt x="0" y="5235"/>
                </a:lnTo>
                <a:lnTo>
                  <a:pt x="0" y="151827"/>
                </a:lnTo>
                <a:lnTo>
                  <a:pt x="10470" y="151827"/>
                </a:lnTo>
                <a:close/>
              </a:path>
              <a:path extrusionOk="0" h="157480" w="10794">
                <a:moveTo>
                  <a:pt x="10470" y="154718"/>
                </a:moveTo>
                <a:lnTo>
                  <a:pt x="10470" y="151827"/>
                </a:lnTo>
                <a:lnTo>
                  <a:pt x="0" y="151827"/>
                </a:lnTo>
                <a:lnTo>
                  <a:pt x="0" y="154718"/>
                </a:lnTo>
                <a:lnTo>
                  <a:pt x="2344" y="157063"/>
                </a:lnTo>
                <a:lnTo>
                  <a:pt x="8126" y="157063"/>
                </a:lnTo>
                <a:lnTo>
                  <a:pt x="10470" y="154718"/>
                </a:lnTo>
                <a:close/>
              </a:path>
            </a:pathLst>
          </a:custGeom>
          <a:solidFill>
            <a:srgbClr val="000000">
              <a:alpha val="46666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35" name="Google Shape;43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4399" y="3776343"/>
            <a:ext cx="8132855" cy="995522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29"/>
          <p:cNvSpPr/>
          <p:nvPr/>
        </p:nvSpPr>
        <p:spPr>
          <a:xfrm>
            <a:off x="1172739" y="5214501"/>
            <a:ext cx="8041640" cy="10795"/>
          </a:xfrm>
          <a:custGeom>
            <a:rect b="b" l="l" r="r" t="t"/>
            <a:pathLst>
              <a:path extrusionOk="0" h="10795" w="8041640">
                <a:moveTo>
                  <a:pt x="8041639" y="0"/>
                </a:moveTo>
                <a:lnTo>
                  <a:pt x="0" y="0"/>
                </a:lnTo>
                <a:lnTo>
                  <a:pt x="0" y="10470"/>
                </a:lnTo>
                <a:lnTo>
                  <a:pt x="8041639" y="10470"/>
                </a:lnTo>
                <a:lnTo>
                  <a:pt x="804163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37" name="Google Shape;43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8569" y="5708519"/>
            <a:ext cx="7979266" cy="658252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29"/>
          <p:cNvSpPr/>
          <p:nvPr/>
        </p:nvSpPr>
        <p:spPr>
          <a:xfrm>
            <a:off x="1172739" y="6806075"/>
            <a:ext cx="8041640" cy="10795"/>
          </a:xfrm>
          <a:custGeom>
            <a:rect b="b" l="l" r="r" t="t"/>
            <a:pathLst>
              <a:path extrusionOk="0" h="10795" w="8041640">
                <a:moveTo>
                  <a:pt x="8041639" y="0"/>
                </a:moveTo>
                <a:lnTo>
                  <a:pt x="0" y="0"/>
                </a:lnTo>
                <a:lnTo>
                  <a:pt x="0" y="10470"/>
                </a:lnTo>
                <a:lnTo>
                  <a:pt x="8041639" y="10470"/>
                </a:lnTo>
                <a:lnTo>
                  <a:pt x="804163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39" name="Google Shape;439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79923" y="7315501"/>
            <a:ext cx="7829059" cy="93878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29"/>
          <p:cNvSpPr/>
          <p:nvPr/>
        </p:nvSpPr>
        <p:spPr>
          <a:xfrm>
            <a:off x="1172739" y="8753660"/>
            <a:ext cx="8041640" cy="10795"/>
          </a:xfrm>
          <a:custGeom>
            <a:rect b="b" l="l" r="r" t="t"/>
            <a:pathLst>
              <a:path extrusionOk="0" h="10795" w="8041640">
                <a:moveTo>
                  <a:pt x="8041639" y="0"/>
                </a:moveTo>
                <a:lnTo>
                  <a:pt x="0" y="0"/>
                </a:lnTo>
                <a:lnTo>
                  <a:pt x="0" y="10470"/>
                </a:lnTo>
                <a:lnTo>
                  <a:pt x="8041639" y="10470"/>
                </a:lnTo>
                <a:lnTo>
                  <a:pt x="804163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41" name="Google Shape;441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78569" y="9247678"/>
            <a:ext cx="7979266" cy="658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66313" y="3760934"/>
            <a:ext cx="8123567" cy="1014262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29"/>
          <p:cNvSpPr/>
          <p:nvPr/>
        </p:nvSpPr>
        <p:spPr>
          <a:xfrm>
            <a:off x="10554652" y="5214501"/>
            <a:ext cx="8041640" cy="10795"/>
          </a:xfrm>
          <a:custGeom>
            <a:rect b="b" l="l" r="r" t="t"/>
            <a:pathLst>
              <a:path extrusionOk="0" h="10795" w="8041640">
                <a:moveTo>
                  <a:pt x="8041639" y="0"/>
                </a:moveTo>
                <a:lnTo>
                  <a:pt x="0" y="0"/>
                </a:lnTo>
                <a:lnTo>
                  <a:pt x="0" y="10470"/>
                </a:lnTo>
                <a:lnTo>
                  <a:pt x="8041639" y="10470"/>
                </a:lnTo>
                <a:lnTo>
                  <a:pt x="804163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44" name="Google Shape;444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561836" y="5723928"/>
            <a:ext cx="7890052" cy="639512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29"/>
          <p:cNvSpPr/>
          <p:nvPr/>
        </p:nvSpPr>
        <p:spPr>
          <a:xfrm>
            <a:off x="10554652" y="6806075"/>
            <a:ext cx="8041640" cy="10795"/>
          </a:xfrm>
          <a:custGeom>
            <a:rect b="b" l="l" r="r" t="t"/>
            <a:pathLst>
              <a:path extrusionOk="0" h="10795" w="8041640">
                <a:moveTo>
                  <a:pt x="8041639" y="0"/>
                </a:moveTo>
                <a:lnTo>
                  <a:pt x="0" y="0"/>
                </a:lnTo>
                <a:lnTo>
                  <a:pt x="0" y="10470"/>
                </a:lnTo>
                <a:lnTo>
                  <a:pt x="8041639" y="10470"/>
                </a:lnTo>
                <a:lnTo>
                  <a:pt x="804163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46" name="Google Shape;446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561836" y="7300093"/>
            <a:ext cx="8091553" cy="1014262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29"/>
          <p:cNvSpPr/>
          <p:nvPr/>
        </p:nvSpPr>
        <p:spPr>
          <a:xfrm>
            <a:off x="10554652" y="8753660"/>
            <a:ext cx="8041640" cy="10795"/>
          </a:xfrm>
          <a:custGeom>
            <a:rect b="b" l="l" r="r" t="t"/>
            <a:pathLst>
              <a:path extrusionOk="0" h="10795" w="8041640">
                <a:moveTo>
                  <a:pt x="8041639" y="0"/>
                </a:moveTo>
                <a:lnTo>
                  <a:pt x="0" y="0"/>
                </a:lnTo>
                <a:lnTo>
                  <a:pt x="0" y="10470"/>
                </a:lnTo>
                <a:lnTo>
                  <a:pt x="8041639" y="10470"/>
                </a:lnTo>
                <a:lnTo>
                  <a:pt x="804163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48" name="Google Shape;448;p2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563190" y="9247678"/>
            <a:ext cx="8202327" cy="658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2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00344" y="2285176"/>
            <a:ext cx="2352469" cy="454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0"/>
          <p:cNvSpPr/>
          <p:nvPr/>
        </p:nvSpPr>
        <p:spPr>
          <a:xfrm>
            <a:off x="5495568" y="5025522"/>
            <a:ext cx="9033510" cy="1514475"/>
          </a:xfrm>
          <a:custGeom>
            <a:rect b="b" l="l" r="r" t="t"/>
            <a:pathLst>
              <a:path extrusionOk="0" h="1514475" w="9033510">
                <a:moveTo>
                  <a:pt x="615716" y="300767"/>
                </a:moveTo>
                <a:lnTo>
                  <a:pt x="327542" y="300767"/>
                </a:lnTo>
                <a:lnTo>
                  <a:pt x="327542" y="1204658"/>
                </a:lnTo>
                <a:lnTo>
                  <a:pt x="615716" y="1204658"/>
                </a:lnTo>
                <a:lnTo>
                  <a:pt x="615716" y="300767"/>
                </a:lnTo>
                <a:close/>
              </a:path>
              <a:path extrusionOk="0" h="1514475" w="9033510">
                <a:moveTo>
                  <a:pt x="944046" y="68500"/>
                </a:moveTo>
                <a:lnTo>
                  <a:pt x="0" y="68500"/>
                </a:lnTo>
                <a:lnTo>
                  <a:pt x="0" y="300767"/>
                </a:lnTo>
                <a:lnTo>
                  <a:pt x="944046" y="300767"/>
                </a:lnTo>
                <a:lnTo>
                  <a:pt x="944046" y="68500"/>
                </a:lnTo>
                <a:close/>
              </a:path>
              <a:path extrusionOk="0" h="1514475" w="9033510">
                <a:moveTo>
                  <a:pt x="1411739" y="0"/>
                </a:moveTo>
                <a:lnTo>
                  <a:pt x="1133015" y="0"/>
                </a:lnTo>
                <a:lnTo>
                  <a:pt x="1133015" y="1204658"/>
                </a:lnTo>
                <a:lnTo>
                  <a:pt x="1411739" y="1204658"/>
                </a:lnTo>
                <a:lnTo>
                  <a:pt x="1411739" y="703896"/>
                </a:lnTo>
                <a:lnTo>
                  <a:pt x="1418031" y="647591"/>
                </a:lnTo>
                <a:lnTo>
                  <a:pt x="1436380" y="600771"/>
                </a:lnTo>
                <a:lnTo>
                  <a:pt x="1465991" y="565176"/>
                </a:lnTo>
                <a:lnTo>
                  <a:pt x="1506071" y="542544"/>
                </a:lnTo>
                <a:lnTo>
                  <a:pt x="1555829" y="534614"/>
                </a:lnTo>
                <a:lnTo>
                  <a:pt x="1962564" y="534614"/>
                </a:lnTo>
                <a:lnTo>
                  <a:pt x="1962319" y="532963"/>
                </a:lnTo>
                <a:lnTo>
                  <a:pt x="1949852" y="487194"/>
                </a:lnTo>
                <a:lnTo>
                  <a:pt x="1940556" y="465326"/>
                </a:lnTo>
                <a:lnTo>
                  <a:pt x="1411739" y="465326"/>
                </a:lnTo>
                <a:lnTo>
                  <a:pt x="1411739" y="0"/>
                </a:lnTo>
                <a:close/>
              </a:path>
              <a:path extrusionOk="0" h="1514475" w="9033510">
                <a:moveTo>
                  <a:pt x="1962564" y="534614"/>
                </a:moveTo>
                <a:lnTo>
                  <a:pt x="1555829" y="534614"/>
                </a:lnTo>
                <a:lnTo>
                  <a:pt x="1606439" y="541687"/>
                </a:lnTo>
                <a:lnTo>
                  <a:pt x="1645145" y="562480"/>
                </a:lnTo>
                <a:lnTo>
                  <a:pt x="1672324" y="596349"/>
                </a:lnTo>
                <a:lnTo>
                  <a:pt x="1688355" y="642652"/>
                </a:lnTo>
                <a:lnTo>
                  <a:pt x="1693615" y="700747"/>
                </a:lnTo>
                <a:lnTo>
                  <a:pt x="1693615" y="1204658"/>
                </a:lnTo>
                <a:lnTo>
                  <a:pt x="1972340" y="1204658"/>
                </a:lnTo>
                <a:lnTo>
                  <a:pt x="1972340" y="638546"/>
                </a:lnTo>
                <a:lnTo>
                  <a:pt x="1969828" y="583460"/>
                </a:lnTo>
                <a:lnTo>
                  <a:pt x="1962564" y="534614"/>
                </a:lnTo>
                <a:close/>
              </a:path>
              <a:path extrusionOk="0" h="1514475" w="9033510">
                <a:moveTo>
                  <a:pt x="1676296" y="307854"/>
                </a:moveTo>
                <a:lnTo>
                  <a:pt x="1625530" y="311536"/>
                </a:lnTo>
                <a:lnTo>
                  <a:pt x="1579364" y="322270"/>
                </a:lnTo>
                <a:lnTo>
                  <a:pt x="1538060" y="339587"/>
                </a:lnTo>
                <a:lnTo>
                  <a:pt x="1501880" y="363020"/>
                </a:lnTo>
                <a:lnTo>
                  <a:pt x="1471086" y="392099"/>
                </a:lnTo>
                <a:lnTo>
                  <a:pt x="1445939" y="426357"/>
                </a:lnTo>
                <a:lnTo>
                  <a:pt x="1426702" y="465326"/>
                </a:lnTo>
                <a:lnTo>
                  <a:pt x="1940556" y="465326"/>
                </a:lnTo>
                <a:lnTo>
                  <a:pt x="1910198" y="410394"/>
                </a:lnTo>
                <a:lnTo>
                  <a:pt x="1883090" y="379639"/>
                </a:lnTo>
                <a:lnTo>
                  <a:pt x="1851179" y="354166"/>
                </a:lnTo>
                <a:lnTo>
                  <a:pt x="1814506" y="334112"/>
                </a:lnTo>
                <a:lnTo>
                  <a:pt x="1773108" y="319616"/>
                </a:lnTo>
                <a:lnTo>
                  <a:pt x="1727025" y="310818"/>
                </a:lnTo>
                <a:lnTo>
                  <a:pt x="1676296" y="307854"/>
                </a:lnTo>
                <a:close/>
              </a:path>
              <a:path extrusionOk="0" h="1514475" w="9033510">
                <a:moveTo>
                  <a:pt x="2938854" y="512567"/>
                </a:moveTo>
                <a:lnTo>
                  <a:pt x="2557348" y="512567"/>
                </a:lnTo>
                <a:lnTo>
                  <a:pt x="2608846" y="519026"/>
                </a:lnTo>
                <a:lnTo>
                  <a:pt x="2646910" y="537664"/>
                </a:lnTo>
                <a:lnTo>
                  <a:pt x="2670506" y="567375"/>
                </a:lnTo>
                <a:lnTo>
                  <a:pt x="2678601" y="607051"/>
                </a:lnTo>
                <a:lnTo>
                  <a:pt x="2678601" y="675552"/>
                </a:lnTo>
                <a:lnTo>
                  <a:pt x="2487277" y="686574"/>
                </a:lnTo>
                <a:lnTo>
                  <a:pt x="2428184" y="692364"/>
                </a:lnTo>
                <a:lnTo>
                  <a:pt x="2374229" y="701969"/>
                </a:lnTo>
                <a:lnTo>
                  <a:pt x="2325518" y="715340"/>
                </a:lnTo>
                <a:lnTo>
                  <a:pt x="2282151" y="732427"/>
                </a:lnTo>
                <a:lnTo>
                  <a:pt x="2244233" y="753181"/>
                </a:lnTo>
                <a:lnTo>
                  <a:pt x="2211866" y="777551"/>
                </a:lnTo>
                <a:lnTo>
                  <a:pt x="2185153" y="805489"/>
                </a:lnTo>
                <a:lnTo>
                  <a:pt x="2149101" y="871866"/>
                </a:lnTo>
                <a:lnTo>
                  <a:pt x="2139967" y="910206"/>
                </a:lnTo>
                <a:lnTo>
                  <a:pt x="2136900" y="951915"/>
                </a:lnTo>
                <a:lnTo>
                  <a:pt x="2136900" y="953490"/>
                </a:lnTo>
                <a:lnTo>
                  <a:pt x="2140286" y="999737"/>
                </a:lnTo>
                <a:lnTo>
                  <a:pt x="2150197" y="1042380"/>
                </a:lnTo>
                <a:lnTo>
                  <a:pt x="2166257" y="1081120"/>
                </a:lnTo>
                <a:lnTo>
                  <a:pt x="2188096" y="1115661"/>
                </a:lnTo>
                <a:lnTo>
                  <a:pt x="2215339" y="1145705"/>
                </a:lnTo>
                <a:lnTo>
                  <a:pt x="2247613" y="1170953"/>
                </a:lnTo>
                <a:lnTo>
                  <a:pt x="2284546" y="1191109"/>
                </a:lnTo>
                <a:lnTo>
                  <a:pt x="2325763" y="1205874"/>
                </a:lnTo>
                <a:lnTo>
                  <a:pt x="2370893" y="1214951"/>
                </a:lnTo>
                <a:lnTo>
                  <a:pt x="2419562" y="1218043"/>
                </a:lnTo>
                <a:lnTo>
                  <a:pt x="2473785" y="1214198"/>
                </a:lnTo>
                <a:lnTo>
                  <a:pt x="2523962" y="1203025"/>
                </a:lnTo>
                <a:lnTo>
                  <a:pt x="2569064" y="1185073"/>
                </a:lnTo>
                <a:lnTo>
                  <a:pt x="2608064" y="1160887"/>
                </a:lnTo>
                <a:lnTo>
                  <a:pt x="2639935" y="1131014"/>
                </a:lnTo>
                <a:lnTo>
                  <a:pt x="2663649" y="1096002"/>
                </a:lnTo>
                <a:lnTo>
                  <a:pt x="2952603" y="1096002"/>
                </a:lnTo>
                <a:lnTo>
                  <a:pt x="2952603" y="1023565"/>
                </a:lnTo>
                <a:lnTo>
                  <a:pt x="2521915" y="1023565"/>
                </a:lnTo>
                <a:lnTo>
                  <a:pt x="2474145" y="1017291"/>
                </a:lnTo>
                <a:lnTo>
                  <a:pt x="2437373" y="999354"/>
                </a:lnTo>
                <a:lnTo>
                  <a:pt x="2413738" y="971082"/>
                </a:lnTo>
                <a:lnTo>
                  <a:pt x="2405384" y="933806"/>
                </a:lnTo>
                <a:lnTo>
                  <a:pt x="2405384" y="932231"/>
                </a:lnTo>
                <a:lnTo>
                  <a:pt x="2437373" y="869537"/>
                </a:lnTo>
                <a:lnTo>
                  <a:pt x="2476805" y="850850"/>
                </a:lnTo>
                <a:lnTo>
                  <a:pt x="2531370" y="841685"/>
                </a:lnTo>
                <a:lnTo>
                  <a:pt x="2678601" y="832236"/>
                </a:lnTo>
                <a:lnTo>
                  <a:pt x="2952603" y="832236"/>
                </a:lnTo>
                <a:lnTo>
                  <a:pt x="2952603" y="607051"/>
                </a:lnTo>
                <a:lnTo>
                  <a:pt x="2949752" y="561468"/>
                </a:lnTo>
                <a:lnTo>
                  <a:pt x="2941278" y="519275"/>
                </a:lnTo>
                <a:lnTo>
                  <a:pt x="2938854" y="512567"/>
                </a:lnTo>
                <a:close/>
              </a:path>
              <a:path extrusionOk="0" h="1514475" w="9033510">
                <a:moveTo>
                  <a:pt x="2952603" y="1096002"/>
                </a:moveTo>
                <a:lnTo>
                  <a:pt x="2678601" y="1096002"/>
                </a:lnTo>
                <a:lnTo>
                  <a:pt x="2678601" y="1204658"/>
                </a:lnTo>
                <a:lnTo>
                  <a:pt x="2952603" y="1204658"/>
                </a:lnTo>
                <a:lnTo>
                  <a:pt x="2952603" y="1096002"/>
                </a:lnTo>
                <a:close/>
              </a:path>
              <a:path extrusionOk="0" h="1514475" w="9033510">
                <a:moveTo>
                  <a:pt x="2952603" y="832236"/>
                </a:moveTo>
                <a:lnTo>
                  <a:pt x="2678601" y="832236"/>
                </a:lnTo>
                <a:lnTo>
                  <a:pt x="2678601" y="889714"/>
                </a:lnTo>
                <a:lnTo>
                  <a:pt x="2670771" y="932659"/>
                </a:lnTo>
                <a:lnTo>
                  <a:pt x="2648845" y="969483"/>
                </a:lnTo>
                <a:lnTo>
                  <a:pt x="2615165" y="998218"/>
                </a:lnTo>
                <a:lnTo>
                  <a:pt x="2572073" y="1016901"/>
                </a:lnTo>
                <a:lnTo>
                  <a:pt x="2521915" y="1023565"/>
                </a:lnTo>
                <a:lnTo>
                  <a:pt x="2952603" y="1023565"/>
                </a:lnTo>
                <a:lnTo>
                  <a:pt x="2952603" y="832236"/>
                </a:lnTo>
                <a:close/>
              </a:path>
              <a:path extrusionOk="0" h="1514475" w="9033510">
                <a:moveTo>
                  <a:pt x="2573096" y="307854"/>
                </a:moveTo>
                <a:lnTo>
                  <a:pt x="2510626" y="310451"/>
                </a:lnTo>
                <a:lnTo>
                  <a:pt x="2452635" y="318088"/>
                </a:lnTo>
                <a:lnTo>
                  <a:pt x="2399347" y="330534"/>
                </a:lnTo>
                <a:lnTo>
                  <a:pt x="2350986" y="347559"/>
                </a:lnTo>
                <a:lnTo>
                  <a:pt x="2307775" y="368932"/>
                </a:lnTo>
                <a:lnTo>
                  <a:pt x="2269938" y="394422"/>
                </a:lnTo>
                <a:lnTo>
                  <a:pt x="2237698" y="423799"/>
                </a:lnTo>
                <a:lnTo>
                  <a:pt x="2211279" y="456831"/>
                </a:lnTo>
                <a:lnTo>
                  <a:pt x="2190904" y="493289"/>
                </a:lnTo>
                <a:lnTo>
                  <a:pt x="2176797" y="532941"/>
                </a:lnTo>
                <a:lnTo>
                  <a:pt x="2169182" y="575557"/>
                </a:lnTo>
                <a:lnTo>
                  <a:pt x="2168397" y="585005"/>
                </a:lnTo>
                <a:lnTo>
                  <a:pt x="2421132" y="585005"/>
                </a:lnTo>
                <a:lnTo>
                  <a:pt x="2422713" y="581068"/>
                </a:lnTo>
                <a:lnTo>
                  <a:pt x="2440428" y="551763"/>
                </a:lnTo>
                <a:lnTo>
                  <a:pt x="2468772" y="530283"/>
                </a:lnTo>
                <a:lnTo>
                  <a:pt x="2507746" y="517070"/>
                </a:lnTo>
                <a:lnTo>
                  <a:pt x="2557348" y="512567"/>
                </a:lnTo>
                <a:lnTo>
                  <a:pt x="2938854" y="512567"/>
                </a:lnTo>
                <a:lnTo>
                  <a:pt x="2927297" y="480581"/>
                </a:lnTo>
                <a:lnTo>
                  <a:pt x="2907928" y="445496"/>
                </a:lnTo>
                <a:lnTo>
                  <a:pt x="2883288" y="414129"/>
                </a:lnTo>
                <a:lnTo>
                  <a:pt x="2853495" y="386590"/>
                </a:lnTo>
                <a:lnTo>
                  <a:pt x="2818666" y="362987"/>
                </a:lnTo>
                <a:lnTo>
                  <a:pt x="2778918" y="343431"/>
                </a:lnTo>
                <a:lnTo>
                  <a:pt x="2734370" y="328030"/>
                </a:lnTo>
                <a:lnTo>
                  <a:pt x="2685139" y="316894"/>
                </a:lnTo>
                <a:lnTo>
                  <a:pt x="2631342" y="310132"/>
                </a:lnTo>
                <a:lnTo>
                  <a:pt x="2573096" y="307854"/>
                </a:lnTo>
                <a:close/>
              </a:path>
              <a:path extrusionOk="0" h="1514475" w="9033510">
                <a:moveTo>
                  <a:pt x="3443133" y="328325"/>
                </a:moveTo>
                <a:lnTo>
                  <a:pt x="3164408" y="328325"/>
                </a:lnTo>
                <a:lnTo>
                  <a:pt x="3164408" y="1204658"/>
                </a:lnTo>
                <a:lnTo>
                  <a:pt x="3443133" y="1204658"/>
                </a:lnTo>
                <a:lnTo>
                  <a:pt x="3443133" y="703896"/>
                </a:lnTo>
                <a:lnTo>
                  <a:pt x="3449425" y="647591"/>
                </a:lnTo>
                <a:lnTo>
                  <a:pt x="3467773" y="600771"/>
                </a:lnTo>
                <a:lnTo>
                  <a:pt x="3497384" y="565176"/>
                </a:lnTo>
                <a:lnTo>
                  <a:pt x="3537465" y="542544"/>
                </a:lnTo>
                <a:lnTo>
                  <a:pt x="3587223" y="534614"/>
                </a:lnTo>
                <a:lnTo>
                  <a:pt x="3993958" y="534614"/>
                </a:lnTo>
                <a:lnTo>
                  <a:pt x="3993713" y="532963"/>
                </a:lnTo>
                <a:lnTo>
                  <a:pt x="3981245" y="487194"/>
                </a:lnTo>
                <a:lnTo>
                  <a:pt x="3971949" y="465326"/>
                </a:lnTo>
                <a:lnTo>
                  <a:pt x="3443133" y="465326"/>
                </a:lnTo>
                <a:lnTo>
                  <a:pt x="3443133" y="328325"/>
                </a:lnTo>
                <a:close/>
              </a:path>
              <a:path extrusionOk="0" h="1514475" w="9033510">
                <a:moveTo>
                  <a:pt x="3993958" y="534614"/>
                </a:moveTo>
                <a:lnTo>
                  <a:pt x="3587223" y="534614"/>
                </a:lnTo>
                <a:lnTo>
                  <a:pt x="3637832" y="541687"/>
                </a:lnTo>
                <a:lnTo>
                  <a:pt x="3676538" y="562480"/>
                </a:lnTo>
                <a:lnTo>
                  <a:pt x="3703718" y="596349"/>
                </a:lnTo>
                <a:lnTo>
                  <a:pt x="3719749" y="642652"/>
                </a:lnTo>
                <a:lnTo>
                  <a:pt x="3725009" y="700747"/>
                </a:lnTo>
                <a:lnTo>
                  <a:pt x="3725009" y="1204658"/>
                </a:lnTo>
                <a:lnTo>
                  <a:pt x="4003733" y="1204658"/>
                </a:lnTo>
                <a:lnTo>
                  <a:pt x="4003733" y="638546"/>
                </a:lnTo>
                <a:lnTo>
                  <a:pt x="4001222" y="583460"/>
                </a:lnTo>
                <a:lnTo>
                  <a:pt x="3993958" y="534614"/>
                </a:lnTo>
                <a:close/>
              </a:path>
              <a:path extrusionOk="0" h="1514475" w="9033510">
                <a:moveTo>
                  <a:pt x="3707680" y="307854"/>
                </a:moveTo>
                <a:lnTo>
                  <a:pt x="3656917" y="311536"/>
                </a:lnTo>
                <a:lnTo>
                  <a:pt x="3610753" y="322270"/>
                </a:lnTo>
                <a:lnTo>
                  <a:pt x="3569451" y="339587"/>
                </a:lnTo>
                <a:lnTo>
                  <a:pt x="3533273" y="363020"/>
                </a:lnTo>
                <a:lnTo>
                  <a:pt x="3502479" y="392099"/>
                </a:lnTo>
                <a:lnTo>
                  <a:pt x="3477333" y="426357"/>
                </a:lnTo>
                <a:lnTo>
                  <a:pt x="3458096" y="465326"/>
                </a:lnTo>
                <a:lnTo>
                  <a:pt x="3971949" y="465326"/>
                </a:lnTo>
                <a:lnTo>
                  <a:pt x="3941591" y="410394"/>
                </a:lnTo>
                <a:lnTo>
                  <a:pt x="3914482" y="379639"/>
                </a:lnTo>
                <a:lnTo>
                  <a:pt x="3882570" y="354166"/>
                </a:lnTo>
                <a:lnTo>
                  <a:pt x="3845895" y="334112"/>
                </a:lnTo>
                <a:lnTo>
                  <a:pt x="3804496" y="319616"/>
                </a:lnTo>
                <a:lnTo>
                  <a:pt x="3758411" y="310818"/>
                </a:lnTo>
                <a:lnTo>
                  <a:pt x="3707680" y="307854"/>
                </a:lnTo>
                <a:close/>
              </a:path>
              <a:path extrusionOk="0" h="1514475" w="9033510">
                <a:moveTo>
                  <a:pt x="4499771" y="0"/>
                </a:moveTo>
                <a:lnTo>
                  <a:pt x="4221046" y="0"/>
                </a:lnTo>
                <a:lnTo>
                  <a:pt x="4221046" y="1204658"/>
                </a:lnTo>
                <a:lnTo>
                  <a:pt x="4499771" y="1204658"/>
                </a:lnTo>
                <a:lnTo>
                  <a:pt x="4499771" y="929870"/>
                </a:lnTo>
                <a:lnTo>
                  <a:pt x="4553308" y="869242"/>
                </a:lnTo>
                <a:lnTo>
                  <a:pt x="4871493" y="869242"/>
                </a:lnTo>
                <a:lnTo>
                  <a:pt x="4760391" y="703109"/>
                </a:lnTo>
                <a:lnTo>
                  <a:pt x="4799991" y="655867"/>
                </a:lnTo>
                <a:lnTo>
                  <a:pt x="4499771" y="655867"/>
                </a:lnTo>
                <a:lnTo>
                  <a:pt x="4499771" y="0"/>
                </a:lnTo>
                <a:close/>
              </a:path>
              <a:path extrusionOk="0" h="1514475" w="9033510">
                <a:moveTo>
                  <a:pt x="4871493" y="869242"/>
                </a:moveTo>
                <a:lnTo>
                  <a:pt x="4553308" y="869242"/>
                </a:lnTo>
                <a:lnTo>
                  <a:pt x="4771406" y="1204658"/>
                </a:lnTo>
                <a:lnTo>
                  <a:pt x="5095805" y="1204658"/>
                </a:lnTo>
                <a:lnTo>
                  <a:pt x="4871493" y="869242"/>
                </a:lnTo>
                <a:close/>
              </a:path>
              <a:path extrusionOk="0" h="1514475" w="9033510">
                <a:moveTo>
                  <a:pt x="5074549" y="328325"/>
                </a:moveTo>
                <a:lnTo>
                  <a:pt x="4762747" y="328325"/>
                </a:lnTo>
                <a:lnTo>
                  <a:pt x="4514734" y="655867"/>
                </a:lnTo>
                <a:lnTo>
                  <a:pt x="4799991" y="655867"/>
                </a:lnTo>
                <a:lnTo>
                  <a:pt x="5074549" y="328325"/>
                </a:lnTo>
                <a:close/>
              </a:path>
              <a:path extrusionOk="0" h="1514475" w="9033510">
                <a:moveTo>
                  <a:pt x="5654835" y="1308590"/>
                </a:moveTo>
                <a:lnTo>
                  <a:pt x="5654835" y="1513304"/>
                </a:lnTo>
                <a:lnTo>
                  <a:pt x="5678451" y="1513759"/>
                </a:lnTo>
                <a:lnTo>
                  <a:pt x="5749314" y="1514092"/>
                </a:lnTo>
                <a:lnTo>
                  <a:pt x="5804461" y="1512493"/>
                </a:lnTo>
                <a:lnTo>
                  <a:pt x="5855888" y="1507563"/>
                </a:lnTo>
                <a:lnTo>
                  <a:pt x="5903733" y="1499103"/>
                </a:lnTo>
                <a:lnTo>
                  <a:pt x="5948134" y="1486912"/>
                </a:lnTo>
                <a:lnTo>
                  <a:pt x="5989227" y="1470790"/>
                </a:lnTo>
                <a:lnTo>
                  <a:pt x="6027152" y="1450538"/>
                </a:lnTo>
                <a:lnTo>
                  <a:pt x="6062044" y="1425955"/>
                </a:lnTo>
                <a:lnTo>
                  <a:pt x="6094043" y="1396841"/>
                </a:lnTo>
                <a:lnTo>
                  <a:pt x="6123284" y="1362996"/>
                </a:lnTo>
                <a:lnTo>
                  <a:pt x="6149907" y="1324222"/>
                </a:lnTo>
                <a:lnTo>
                  <a:pt x="6158069" y="1309377"/>
                </a:lnTo>
                <a:lnTo>
                  <a:pt x="5716247" y="1309377"/>
                </a:lnTo>
                <a:lnTo>
                  <a:pt x="5682879" y="1309279"/>
                </a:lnTo>
                <a:lnTo>
                  <a:pt x="5667858" y="1309045"/>
                </a:lnTo>
                <a:lnTo>
                  <a:pt x="5654835" y="1308590"/>
                </a:lnTo>
                <a:close/>
              </a:path>
              <a:path extrusionOk="0" h="1514475" w="9033510">
                <a:moveTo>
                  <a:pt x="5868996" y="328325"/>
                </a:moveTo>
                <a:lnTo>
                  <a:pt x="5561131" y="328325"/>
                </a:lnTo>
                <a:lnTo>
                  <a:pt x="5860326" y="1204658"/>
                </a:lnTo>
                <a:lnTo>
                  <a:pt x="5856400" y="1229066"/>
                </a:lnTo>
                <a:lnTo>
                  <a:pt x="5842579" y="1263206"/>
                </a:lnTo>
                <a:lnTo>
                  <a:pt x="5814367" y="1288414"/>
                </a:lnTo>
                <a:lnTo>
                  <a:pt x="5772133" y="1304026"/>
                </a:lnTo>
                <a:lnTo>
                  <a:pt x="5716247" y="1309377"/>
                </a:lnTo>
                <a:lnTo>
                  <a:pt x="6158069" y="1309377"/>
                </a:lnTo>
                <a:lnTo>
                  <a:pt x="6174048" y="1280316"/>
                </a:lnTo>
                <a:lnTo>
                  <a:pt x="6195845" y="1231080"/>
                </a:lnTo>
                <a:lnTo>
                  <a:pt x="6215436" y="1176313"/>
                </a:lnTo>
                <a:lnTo>
                  <a:pt x="6284718" y="963725"/>
                </a:lnTo>
                <a:lnTo>
                  <a:pt x="6024887" y="963725"/>
                </a:lnTo>
                <a:lnTo>
                  <a:pt x="5868996" y="328325"/>
                </a:lnTo>
                <a:close/>
              </a:path>
              <a:path extrusionOk="0" h="1514475" w="9033510">
                <a:moveTo>
                  <a:pt x="6491794" y="328325"/>
                </a:moveTo>
                <a:lnTo>
                  <a:pt x="6197321" y="328325"/>
                </a:lnTo>
                <a:lnTo>
                  <a:pt x="6041420" y="963725"/>
                </a:lnTo>
                <a:lnTo>
                  <a:pt x="6284718" y="963725"/>
                </a:lnTo>
                <a:lnTo>
                  <a:pt x="6491794" y="328325"/>
                </a:lnTo>
                <a:close/>
              </a:path>
              <a:path extrusionOk="0" h="1514475" w="9033510">
                <a:moveTo>
                  <a:pt x="7005150" y="307854"/>
                </a:moveTo>
                <a:lnTo>
                  <a:pt x="6954723" y="309886"/>
                </a:lnTo>
                <a:lnTo>
                  <a:pt x="6906848" y="315917"/>
                </a:lnTo>
                <a:lnTo>
                  <a:pt x="6861621" y="325848"/>
                </a:lnTo>
                <a:lnTo>
                  <a:pt x="6819139" y="339582"/>
                </a:lnTo>
                <a:lnTo>
                  <a:pt x="6779498" y="357021"/>
                </a:lnTo>
                <a:lnTo>
                  <a:pt x="6742797" y="378066"/>
                </a:lnTo>
                <a:lnTo>
                  <a:pt x="6709131" y="402619"/>
                </a:lnTo>
                <a:lnTo>
                  <a:pt x="6678597" y="430584"/>
                </a:lnTo>
                <a:lnTo>
                  <a:pt x="6651293" y="461860"/>
                </a:lnTo>
                <a:lnTo>
                  <a:pt x="6627315" y="496351"/>
                </a:lnTo>
                <a:lnTo>
                  <a:pt x="6606760" y="533959"/>
                </a:lnTo>
                <a:lnTo>
                  <a:pt x="6589725" y="574584"/>
                </a:lnTo>
                <a:lnTo>
                  <a:pt x="6576307" y="618130"/>
                </a:lnTo>
                <a:lnTo>
                  <a:pt x="6566603" y="664499"/>
                </a:lnTo>
                <a:lnTo>
                  <a:pt x="6560710" y="713591"/>
                </a:lnTo>
                <a:lnTo>
                  <a:pt x="6558724" y="765310"/>
                </a:lnTo>
                <a:lnTo>
                  <a:pt x="6558724" y="766885"/>
                </a:lnTo>
                <a:lnTo>
                  <a:pt x="6560673" y="819521"/>
                </a:lnTo>
                <a:lnTo>
                  <a:pt x="6566410" y="869087"/>
                </a:lnTo>
                <a:lnTo>
                  <a:pt x="6575903" y="915892"/>
                </a:lnTo>
                <a:lnTo>
                  <a:pt x="6589061" y="959727"/>
                </a:lnTo>
                <a:lnTo>
                  <a:pt x="6605809" y="1000513"/>
                </a:lnTo>
                <a:lnTo>
                  <a:pt x="6626070" y="1038170"/>
                </a:lnTo>
                <a:lnTo>
                  <a:pt x="6649768" y="1072618"/>
                </a:lnTo>
                <a:lnTo>
                  <a:pt x="6676826" y="1103777"/>
                </a:lnTo>
                <a:lnTo>
                  <a:pt x="6707169" y="1131569"/>
                </a:lnTo>
                <a:lnTo>
                  <a:pt x="6740721" y="1155914"/>
                </a:lnTo>
                <a:lnTo>
                  <a:pt x="6777406" y="1176732"/>
                </a:lnTo>
                <a:lnTo>
                  <a:pt x="6817146" y="1193943"/>
                </a:lnTo>
                <a:lnTo>
                  <a:pt x="6859867" y="1207468"/>
                </a:lnTo>
                <a:lnTo>
                  <a:pt x="6905492" y="1217227"/>
                </a:lnTo>
                <a:lnTo>
                  <a:pt x="6953945" y="1223141"/>
                </a:lnTo>
                <a:lnTo>
                  <a:pt x="7005150" y="1225130"/>
                </a:lnTo>
                <a:lnTo>
                  <a:pt x="7056557" y="1223141"/>
                </a:lnTo>
                <a:lnTo>
                  <a:pt x="7105037" y="1217259"/>
                </a:lnTo>
                <a:lnTo>
                  <a:pt x="7150729" y="1207535"/>
                </a:lnTo>
                <a:lnTo>
                  <a:pt x="7193491" y="1194053"/>
                </a:lnTo>
                <a:lnTo>
                  <a:pt x="7233249" y="1176890"/>
                </a:lnTo>
                <a:lnTo>
                  <a:pt x="7269932" y="1156122"/>
                </a:lnTo>
                <a:lnTo>
                  <a:pt x="7303465" y="1131824"/>
                </a:lnTo>
                <a:lnTo>
                  <a:pt x="7333777" y="1104073"/>
                </a:lnTo>
                <a:lnTo>
                  <a:pt x="7360795" y="1072945"/>
                </a:lnTo>
                <a:lnTo>
                  <a:pt x="7384447" y="1038516"/>
                </a:lnTo>
                <a:lnTo>
                  <a:pt x="7397966" y="1013330"/>
                </a:lnTo>
                <a:lnTo>
                  <a:pt x="7005150" y="1013330"/>
                </a:lnTo>
                <a:lnTo>
                  <a:pt x="6964025" y="1007860"/>
                </a:lnTo>
                <a:lnTo>
                  <a:pt x="6928547" y="991743"/>
                </a:lnTo>
                <a:lnTo>
                  <a:pt x="6898965" y="965420"/>
                </a:lnTo>
                <a:lnTo>
                  <a:pt x="6875524" y="929332"/>
                </a:lnTo>
                <a:lnTo>
                  <a:pt x="6858474" y="883920"/>
                </a:lnTo>
                <a:lnTo>
                  <a:pt x="6848063" y="829624"/>
                </a:lnTo>
                <a:lnTo>
                  <a:pt x="6844537" y="766885"/>
                </a:lnTo>
                <a:lnTo>
                  <a:pt x="6844537" y="765310"/>
                </a:lnTo>
                <a:lnTo>
                  <a:pt x="6848145" y="703855"/>
                </a:lnTo>
                <a:lnTo>
                  <a:pt x="6858749" y="650154"/>
                </a:lnTo>
                <a:lnTo>
                  <a:pt x="6876019" y="604826"/>
                </a:lnTo>
                <a:lnTo>
                  <a:pt x="6899624" y="568493"/>
                </a:lnTo>
                <a:lnTo>
                  <a:pt x="6929234" y="541773"/>
                </a:lnTo>
                <a:lnTo>
                  <a:pt x="6964520" y="525287"/>
                </a:lnTo>
                <a:lnTo>
                  <a:pt x="7005150" y="519654"/>
                </a:lnTo>
                <a:lnTo>
                  <a:pt x="7396463" y="519654"/>
                </a:lnTo>
                <a:lnTo>
                  <a:pt x="7383409" y="495659"/>
                </a:lnTo>
                <a:lnTo>
                  <a:pt x="7359524" y="461206"/>
                </a:lnTo>
                <a:lnTo>
                  <a:pt x="7332301" y="429993"/>
                </a:lnTo>
                <a:lnTo>
                  <a:pt x="7301830" y="402111"/>
                </a:lnTo>
                <a:lnTo>
                  <a:pt x="7268201" y="377651"/>
                </a:lnTo>
                <a:lnTo>
                  <a:pt x="7231505" y="356703"/>
                </a:lnTo>
                <a:lnTo>
                  <a:pt x="7191830" y="339361"/>
                </a:lnTo>
                <a:lnTo>
                  <a:pt x="7149267" y="325713"/>
                </a:lnTo>
                <a:lnTo>
                  <a:pt x="7103906" y="315852"/>
                </a:lnTo>
                <a:lnTo>
                  <a:pt x="7055837" y="309869"/>
                </a:lnTo>
                <a:lnTo>
                  <a:pt x="7005150" y="307854"/>
                </a:lnTo>
                <a:close/>
              </a:path>
              <a:path extrusionOk="0" h="1514475" w="9033510">
                <a:moveTo>
                  <a:pt x="7396463" y="519654"/>
                </a:moveTo>
                <a:lnTo>
                  <a:pt x="7005150" y="519654"/>
                </a:lnTo>
                <a:lnTo>
                  <a:pt x="7045781" y="525287"/>
                </a:lnTo>
                <a:lnTo>
                  <a:pt x="7081067" y="541773"/>
                </a:lnTo>
                <a:lnTo>
                  <a:pt x="7110680" y="568493"/>
                </a:lnTo>
                <a:lnTo>
                  <a:pt x="7134287" y="604826"/>
                </a:lnTo>
                <a:lnTo>
                  <a:pt x="7151559" y="650154"/>
                </a:lnTo>
                <a:lnTo>
                  <a:pt x="7162165" y="703855"/>
                </a:lnTo>
                <a:lnTo>
                  <a:pt x="7165773" y="765310"/>
                </a:lnTo>
                <a:lnTo>
                  <a:pt x="7165773" y="766885"/>
                </a:lnTo>
                <a:lnTo>
                  <a:pt x="7162248" y="829376"/>
                </a:lnTo>
                <a:lnTo>
                  <a:pt x="7151836" y="883575"/>
                </a:lnTo>
                <a:lnTo>
                  <a:pt x="7134785" y="929002"/>
                </a:lnTo>
                <a:lnTo>
                  <a:pt x="7111344" y="965172"/>
                </a:lnTo>
                <a:lnTo>
                  <a:pt x="7081759" y="991605"/>
                </a:lnTo>
                <a:lnTo>
                  <a:pt x="7046278" y="1007818"/>
                </a:lnTo>
                <a:lnTo>
                  <a:pt x="7005150" y="1013330"/>
                </a:lnTo>
                <a:lnTo>
                  <a:pt x="7397966" y="1013330"/>
                </a:lnTo>
                <a:lnTo>
                  <a:pt x="7421359" y="960059"/>
                </a:lnTo>
                <a:lnTo>
                  <a:pt x="7434475" y="916184"/>
                </a:lnTo>
                <a:lnTo>
                  <a:pt x="7443933" y="869313"/>
                </a:lnTo>
                <a:lnTo>
                  <a:pt x="7449666" y="819391"/>
                </a:lnTo>
                <a:lnTo>
                  <a:pt x="7451587" y="766885"/>
                </a:lnTo>
                <a:lnTo>
                  <a:pt x="7451587" y="765310"/>
                </a:lnTo>
                <a:lnTo>
                  <a:pt x="7449618" y="713332"/>
                </a:lnTo>
                <a:lnTo>
                  <a:pt x="7443771" y="664047"/>
                </a:lnTo>
                <a:lnTo>
                  <a:pt x="7434137" y="617546"/>
                </a:lnTo>
                <a:lnTo>
                  <a:pt x="7420806" y="573920"/>
                </a:lnTo>
                <a:lnTo>
                  <a:pt x="7403866" y="533261"/>
                </a:lnTo>
                <a:lnTo>
                  <a:pt x="7396463" y="519654"/>
                </a:lnTo>
                <a:close/>
              </a:path>
              <a:path extrusionOk="0" h="1514475" w="9033510">
                <a:moveTo>
                  <a:pt x="7896453" y="328325"/>
                </a:moveTo>
                <a:lnTo>
                  <a:pt x="7617718" y="328325"/>
                </a:lnTo>
                <a:lnTo>
                  <a:pt x="7617718" y="894438"/>
                </a:lnTo>
                <a:lnTo>
                  <a:pt x="7620193" y="949524"/>
                </a:lnTo>
                <a:lnTo>
                  <a:pt x="7627601" y="1000020"/>
                </a:lnTo>
                <a:lnTo>
                  <a:pt x="7639919" y="1045789"/>
                </a:lnTo>
                <a:lnTo>
                  <a:pt x="7657120" y="1086691"/>
                </a:lnTo>
                <a:lnTo>
                  <a:pt x="7679181" y="1122589"/>
                </a:lnTo>
                <a:lnTo>
                  <a:pt x="7706076" y="1153344"/>
                </a:lnTo>
                <a:lnTo>
                  <a:pt x="7737779" y="1178818"/>
                </a:lnTo>
                <a:lnTo>
                  <a:pt x="7774268" y="1198872"/>
                </a:lnTo>
                <a:lnTo>
                  <a:pt x="7815516" y="1213367"/>
                </a:lnTo>
                <a:lnTo>
                  <a:pt x="7861498" y="1222166"/>
                </a:lnTo>
                <a:lnTo>
                  <a:pt x="7912190" y="1225130"/>
                </a:lnTo>
                <a:lnTo>
                  <a:pt x="7963044" y="1221448"/>
                </a:lnTo>
                <a:lnTo>
                  <a:pt x="8009435" y="1210714"/>
                </a:lnTo>
                <a:lnTo>
                  <a:pt x="8051046" y="1193396"/>
                </a:lnTo>
                <a:lnTo>
                  <a:pt x="8087561" y="1169964"/>
                </a:lnTo>
                <a:lnTo>
                  <a:pt x="8118664" y="1140884"/>
                </a:lnTo>
                <a:lnTo>
                  <a:pt x="8144038" y="1106626"/>
                </a:lnTo>
                <a:lnTo>
                  <a:pt x="8163366" y="1067657"/>
                </a:lnTo>
                <a:lnTo>
                  <a:pt x="8457053" y="1067657"/>
                </a:lnTo>
                <a:lnTo>
                  <a:pt x="8457053" y="997582"/>
                </a:lnTo>
                <a:lnTo>
                  <a:pt x="8031873" y="997582"/>
                </a:lnTo>
                <a:lnTo>
                  <a:pt x="7981509" y="990590"/>
                </a:lnTo>
                <a:lnTo>
                  <a:pt x="7943390" y="969993"/>
                </a:lnTo>
                <a:lnTo>
                  <a:pt x="7916911" y="936357"/>
                </a:lnTo>
                <a:lnTo>
                  <a:pt x="7901466" y="890249"/>
                </a:lnTo>
                <a:lnTo>
                  <a:pt x="7896453" y="832236"/>
                </a:lnTo>
                <a:lnTo>
                  <a:pt x="7896453" y="328325"/>
                </a:lnTo>
                <a:close/>
              </a:path>
              <a:path extrusionOk="0" h="1514475" w="9033510">
                <a:moveTo>
                  <a:pt x="8457053" y="1067657"/>
                </a:moveTo>
                <a:lnTo>
                  <a:pt x="8178318" y="1067657"/>
                </a:lnTo>
                <a:lnTo>
                  <a:pt x="8178318" y="1204658"/>
                </a:lnTo>
                <a:lnTo>
                  <a:pt x="8457053" y="1204658"/>
                </a:lnTo>
                <a:lnTo>
                  <a:pt x="8457053" y="1067657"/>
                </a:lnTo>
                <a:close/>
              </a:path>
              <a:path extrusionOk="0" h="1514475" w="9033510">
                <a:moveTo>
                  <a:pt x="8457053" y="328325"/>
                </a:moveTo>
                <a:lnTo>
                  <a:pt x="8178318" y="328325"/>
                </a:lnTo>
                <a:lnTo>
                  <a:pt x="8178318" y="829086"/>
                </a:lnTo>
                <a:lnTo>
                  <a:pt x="8174032" y="876288"/>
                </a:lnTo>
                <a:lnTo>
                  <a:pt x="8161349" y="917213"/>
                </a:lnTo>
                <a:lnTo>
                  <a:pt x="8140529" y="950832"/>
                </a:lnTo>
                <a:lnTo>
                  <a:pt x="8111835" y="976119"/>
                </a:lnTo>
                <a:lnTo>
                  <a:pt x="8075529" y="992045"/>
                </a:lnTo>
                <a:lnTo>
                  <a:pt x="8031873" y="997582"/>
                </a:lnTo>
                <a:lnTo>
                  <a:pt x="8457053" y="997582"/>
                </a:lnTo>
                <a:lnTo>
                  <a:pt x="8457053" y="328325"/>
                </a:lnTo>
                <a:close/>
              </a:path>
              <a:path extrusionOk="0" h="1514475" w="9033510">
                <a:moveTo>
                  <a:pt x="9023162" y="68500"/>
                </a:moveTo>
                <a:lnTo>
                  <a:pt x="8720815" y="68500"/>
                </a:lnTo>
                <a:lnTo>
                  <a:pt x="8746008" y="832236"/>
                </a:lnTo>
                <a:lnTo>
                  <a:pt x="8997969" y="832236"/>
                </a:lnTo>
                <a:lnTo>
                  <a:pt x="9023162" y="68500"/>
                </a:lnTo>
                <a:close/>
              </a:path>
              <a:path extrusionOk="0" h="1514475" w="9033510">
                <a:moveTo>
                  <a:pt x="8871994" y="944829"/>
                </a:moveTo>
                <a:lnTo>
                  <a:pt x="8816283" y="951046"/>
                </a:lnTo>
                <a:lnTo>
                  <a:pt x="8771572" y="969244"/>
                </a:lnTo>
                <a:lnTo>
                  <a:pt x="8738655" y="998741"/>
                </a:lnTo>
                <a:lnTo>
                  <a:pt x="8718324" y="1038859"/>
                </a:lnTo>
                <a:lnTo>
                  <a:pt x="8711370" y="1088916"/>
                </a:lnTo>
                <a:lnTo>
                  <a:pt x="8718324" y="1138589"/>
                </a:lnTo>
                <a:lnTo>
                  <a:pt x="8738655" y="1178474"/>
                </a:lnTo>
                <a:lnTo>
                  <a:pt x="8771572" y="1207852"/>
                </a:lnTo>
                <a:lnTo>
                  <a:pt x="8816283" y="1226005"/>
                </a:lnTo>
                <a:lnTo>
                  <a:pt x="8871994" y="1232216"/>
                </a:lnTo>
                <a:lnTo>
                  <a:pt x="8927782" y="1226005"/>
                </a:lnTo>
                <a:lnTo>
                  <a:pt x="8972687" y="1207852"/>
                </a:lnTo>
                <a:lnTo>
                  <a:pt x="9005838" y="1178474"/>
                </a:lnTo>
                <a:lnTo>
                  <a:pt x="9026366" y="1138589"/>
                </a:lnTo>
                <a:lnTo>
                  <a:pt x="9033402" y="1088916"/>
                </a:lnTo>
                <a:lnTo>
                  <a:pt x="9026366" y="1038859"/>
                </a:lnTo>
                <a:lnTo>
                  <a:pt x="9005838" y="998741"/>
                </a:lnTo>
                <a:lnTo>
                  <a:pt x="8972687" y="969244"/>
                </a:lnTo>
                <a:lnTo>
                  <a:pt x="8927782" y="951046"/>
                </a:lnTo>
                <a:lnTo>
                  <a:pt x="8871994" y="94482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55" name="Google Shape;455;p30"/>
          <p:cNvSpPr/>
          <p:nvPr/>
        </p:nvSpPr>
        <p:spPr>
          <a:xfrm>
            <a:off x="19960984" y="11268574"/>
            <a:ext cx="130175" cy="30480"/>
          </a:xfrm>
          <a:custGeom>
            <a:rect b="b" l="l" r="r" t="t"/>
            <a:pathLst>
              <a:path extrusionOk="0" h="30479" w="130175">
                <a:moveTo>
                  <a:pt x="20082" y="0"/>
                </a:moveTo>
                <a:lnTo>
                  <a:pt x="0" y="0"/>
                </a:lnTo>
                <a:lnTo>
                  <a:pt x="0" y="29510"/>
                </a:lnTo>
                <a:lnTo>
                  <a:pt x="7505" y="29510"/>
                </a:lnTo>
                <a:lnTo>
                  <a:pt x="7505" y="18508"/>
                </a:lnTo>
                <a:lnTo>
                  <a:pt x="18917" y="18508"/>
                </a:lnTo>
                <a:lnTo>
                  <a:pt x="18917" y="12761"/>
                </a:lnTo>
                <a:lnTo>
                  <a:pt x="7505" y="12761"/>
                </a:lnTo>
                <a:lnTo>
                  <a:pt x="7505" y="6033"/>
                </a:lnTo>
                <a:lnTo>
                  <a:pt x="20082" y="6033"/>
                </a:lnTo>
                <a:lnTo>
                  <a:pt x="20082" y="0"/>
                </a:lnTo>
                <a:close/>
              </a:path>
              <a:path extrusionOk="0" h="30479" w="130175">
                <a:moveTo>
                  <a:pt x="33089" y="0"/>
                </a:moveTo>
                <a:lnTo>
                  <a:pt x="25604" y="0"/>
                </a:lnTo>
                <a:lnTo>
                  <a:pt x="25604" y="25952"/>
                </a:lnTo>
                <a:lnTo>
                  <a:pt x="30615" y="30308"/>
                </a:lnTo>
                <a:lnTo>
                  <a:pt x="46055" y="30308"/>
                </a:lnTo>
                <a:lnTo>
                  <a:pt x="50981" y="25952"/>
                </a:lnTo>
                <a:lnTo>
                  <a:pt x="51004" y="24091"/>
                </a:lnTo>
                <a:lnTo>
                  <a:pt x="34950" y="24091"/>
                </a:lnTo>
                <a:lnTo>
                  <a:pt x="33089" y="22046"/>
                </a:lnTo>
                <a:lnTo>
                  <a:pt x="33089" y="0"/>
                </a:lnTo>
                <a:close/>
              </a:path>
              <a:path extrusionOk="0" h="30479" w="130175">
                <a:moveTo>
                  <a:pt x="51004" y="0"/>
                </a:moveTo>
                <a:lnTo>
                  <a:pt x="43519" y="0"/>
                </a:lnTo>
                <a:lnTo>
                  <a:pt x="43519" y="22046"/>
                </a:lnTo>
                <a:lnTo>
                  <a:pt x="41679" y="24091"/>
                </a:lnTo>
                <a:lnTo>
                  <a:pt x="51004" y="24091"/>
                </a:lnTo>
                <a:lnTo>
                  <a:pt x="51004" y="0"/>
                </a:lnTo>
                <a:close/>
              </a:path>
              <a:path extrusionOk="0" h="30479" w="130175">
                <a:moveTo>
                  <a:pt x="73439" y="20103"/>
                </a:moveTo>
                <a:lnTo>
                  <a:pt x="66220" y="20103"/>
                </a:lnTo>
                <a:lnTo>
                  <a:pt x="66269" y="23948"/>
                </a:lnTo>
                <a:lnTo>
                  <a:pt x="66389" y="26524"/>
                </a:lnTo>
                <a:lnTo>
                  <a:pt x="70433" y="30308"/>
                </a:lnTo>
                <a:lnTo>
                  <a:pt x="83930" y="30308"/>
                </a:lnTo>
                <a:lnTo>
                  <a:pt x="87877" y="26524"/>
                </a:lnTo>
                <a:lnTo>
                  <a:pt x="87877" y="23948"/>
                </a:lnTo>
                <a:lnTo>
                  <a:pt x="74789" y="23948"/>
                </a:lnTo>
                <a:lnTo>
                  <a:pt x="73535" y="22557"/>
                </a:lnTo>
                <a:lnTo>
                  <a:pt x="73439" y="20103"/>
                </a:lnTo>
                <a:close/>
              </a:path>
              <a:path extrusionOk="0" h="30479" w="130175">
                <a:moveTo>
                  <a:pt x="87877" y="0"/>
                </a:moveTo>
                <a:lnTo>
                  <a:pt x="80372" y="0"/>
                </a:lnTo>
                <a:lnTo>
                  <a:pt x="80372" y="22557"/>
                </a:lnTo>
                <a:lnTo>
                  <a:pt x="79206" y="23948"/>
                </a:lnTo>
                <a:lnTo>
                  <a:pt x="87877" y="23948"/>
                </a:lnTo>
                <a:lnTo>
                  <a:pt x="87877" y="0"/>
                </a:lnTo>
                <a:close/>
              </a:path>
              <a:path extrusionOk="0" h="30479" w="130175">
                <a:moveTo>
                  <a:pt x="100025" y="20103"/>
                </a:moveTo>
                <a:lnTo>
                  <a:pt x="92806" y="20103"/>
                </a:lnTo>
                <a:lnTo>
                  <a:pt x="92855" y="23948"/>
                </a:lnTo>
                <a:lnTo>
                  <a:pt x="92975" y="26524"/>
                </a:lnTo>
                <a:lnTo>
                  <a:pt x="97019" y="30308"/>
                </a:lnTo>
                <a:lnTo>
                  <a:pt x="110516" y="30308"/>
                </a:lnTo>
                <a:lnTo>
                  <a:pt x="114464" y="26524"/>
                </a:lnTo>
                <a:lnTo>
                  <a:pt x="114464" y="23948"/>
                </a:lnTo>
                <a:lnTo>
                  <a:pt x="101375" y="23948"/>
                </a:lnTo>
                <a:lnTo>
                  <a:pt x="100121" y="22557"/>
                </a:lnTo>
                <a:lnTo>
                  <a:pt x="100025" y="20103"/>
                </a:lnTo>
                <a:close/>
              </a:path>
              <a:path extrusionOk="0" h="30479" w="130175">
                <a:moveTo>
                  <a:pt x="114464" y="0"/>
                </a:moveTo>
                <a:lnTo>
                  <a:pt x="106958" y="0"/>
                </a:lnTo>
                <a:lnTo>
                  <a:pt x="106958" y="22557"/>
                </a:lnTo>
                <a:lnTo>
                  <a:pt x="105792" y="23948"/>
                </a:lnTo>
                <a:lnTo>
                  <a:pt x="114464" y="23948"/>
                </a:lnTo>
                <a:lnTo>
                  <a:pt x="114464" y="0"/>
                </a:lnTo>
                <a:close/>
              </a:path>
              <a:path extrusionOk="0" h="30479" w="130175">
                <a:moveTo>
                  <a:pt x="129842" y="0"/>
                </a:moveTo>
                <a:lnTo>
                  <a:pt x="121989" y="0"/>
                </a:lnTo>
                <a:lnTo>
                  <a:pt x="122644" y="19837"/>
                </a:lnTo>
                <a:lnTo>
                  <a:pt x="129188" y="19837"/>
                </a:lnTo>
                <a:lnTo>
                  <a:pt x="129842" y="0"/>
                </a:lnTo>
                <a:close/>
              </a:path>
              <a:path extrusionOk="0" h="30479" w="130175">
                <a:moveTo>
                  <a:pt x="128554" y="22761"/>
                </a:moveTo>
                <a:lnTo>
                  <a:pt x="123278" y="22761"/>
                </a:lnTo>
                <a:lnTo>
                  <a:pt x="121744" y="24132"/>
                </a:lnTo>
                <a:lnTo>
                  <a:pt x="121744" y="28856"/>
                </a:lnTo>
                <a:lnTo>
                  <a:pt x="123278" y="30226"/>
                </a:lnTo>
                <a:lnTo>
                  <a:pt x="128554" y="30226"/>
                </a:lnTo>
                <a:lnTo>
                  <a:pt x="130108" y="28856"/>
                </a:lnTo>
                <a:lnTo>
                  <a:pt x="130108" y="24132"/>
                </a:lnTo>
                <a:lnTo>
                  <a:pt x="128554" y="2276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9"/>
          <p:cNvSpPr/>
          <p:nvPr/>
        </p:nvSpPr>
        <p:spPr>
          <a:xfrm>
            <a:off x="925176" y="5245777"/>
            <a:ext cx="1574165" cy="5321300"/>
          </a:xfrm>
          <a:custGeom>
            <a:rect b="b" l="l" r="r" t="t"/>
            <a:pathLst>
              <a:path extrusionOk="0" h="5321300" w="1574164">
                <a:moveTo>
                  <a:pt x="387380" y="3939168"/>
                </a:moveTo>
                <a:lnTo>
                  <a:pt x="389412" y="3989596"/>
                </a:lnTo>
                <a:lnTo>
                  <a:pt x="395443" y="4037473"/>
                </a:lnTo>
                <a:lnTo>
                  <a:pt x="405374" y="4082702"/>
                </a:lnTo>
                <a:lnTo>
                  <a:pt x="419108" y="4125185"/>
                </a:lnTo>
                <a:lnTo>
                  <a:pt x="436546" y="4164827"/>
                </a:lnTo>
                <a:lnTo>
                  <a:pt x="457591" y="4201529"/>
                </a:lnTo>
                <a:lnTo>
                  <a:pt x="482145" y="4235196"/>
                </a:lnTo>
                <a:lnTo>
                  <a:pt x="510108" y="4265731"/>
                </a:lnTo>
                <a:lnTo>
                  <a:pt x="541385" y="4293035"/>
                </a:lnTo>
                <a:lnTo>
                  <a:pt x="575875" y="4317014"/>
                </a:lnTo>
                <a:lnTo>
                  <a:pt x="613482" y="4337569"/>
                </a:lnTo>
                <a:lnTo>
                  <a:pt x="654108" y="4354604"/>
                </a:lnTo>
                <a:lnTo>
                  <a:pt x="697653" y="4368022"/>
                </a:lnTo>
                <a:lnTo>
                  <a:pt x="744021" y="4377727"/>
                </a:lnTo>
                <a:lnTo>
                  <a:pt x="793114" y="4383620"/>
                </a:lnTo>
                <a:lnTo>
                  <a:pt x="844832" y="4385606"/>
                </a:lnTo>
                <a:lnTo>
                  <a:pt x="846403" y="4385606"/>
                </a:lnTo>
                <a:lnTo>
                  <a:pt x="899040" y="4383657"/>
                </a:lnTo>
                <a:lnTo>
                  <a:pt x="948607" y="4377920"/>
                </a:lnTo>
                <a:lnTo>
                  <a:pt x="995413" y="4368427"/>
                </a:lnTo>
                <a:lnTo>
                  <a:pt x="1039249" y="4355268"/>
                </a:lnTo>
                <a:lnTo>
                  <a:pt x="1080035" y="4338520"/>
                </a:lnTo>
                <a:lnTo>
                  <a:pt x="1117692" y="4318259"/>
                </a:lnTo>
                <a:lnTo>
                  <a:pt x="1152140" y="4294561"/>
                </a:lnTo>
                <a:lnTo>
                  <a:pt x="1183300" y="4267501"/>
                </a:lnTo>
                <a:lnTo>
                  <a:pt x="1211092" y="4237157"/>
                </a:lnTo>
                <a:lnTo>
                  <a:pt x="1235436" y="4203605"/>
                </a:lnTo>
                <a:lnTo>
                  <a:pt x="1256254" y="4166919"/>
                </a:lnTo>
                <a:lnTo>
                  <a:pt x="1273464" y="4127177"/>
                </a:lnTo>
                <a:lnTo>
                  <a:pt x="1286989" y="4084455"/>
                </a:lnTo>
                <a:lnTo>
                  <a:pt x="1296748" y="4038829"/>
                </a:lnTo>
                <a:lnTo>
                  <a:pt x="1302662" y="3990374"/>
                </a:lnTo>
                <a:lnTo>
                  <a:pt x="1304651" y="3939168"/>
                </a:lnTo>
                <a:lnTo>
                  <a:pt x="1302662" y="3887762"/>
                </a:lnTo>
                <a:lnTo>
                  <a:pt x="1296780" y="3839284"/>
                </a:lnTo>
                <a:lnTo>
                  <a:pt x="1287056" y="3793593"/>
                </a:lnTo>
                <a:lnTo>
                  <a:pt x="1273575" y="3750833"/>
                </a:lnTo>
                <a:lnTo>
                  <a:pt x="1256412" y="3711075"/>
                </a:lnTo>
                <a:lnTo>
                  <a:pt x="1235643" y="3674394"/>
                </a:lnTo>
                <a:lnTo>
                  <a:pt x="1211345" y="3640861"/>
                </a:lnTo>
                <a:lnTo>
                  <a:pt x="1183594" y="3610549"/>
                </a:lnTo>
                <a:lnTo>
                  <a:pt x="1152466" y="3583532"/>
                </a:lnTo>
                <a:lnTo>
                  <a:pt x="1118037" y="3559880"/>
                </a:lnTo>
                <a:lnTo>
                  <a:pt x="1092856" y="3546364"/>
                </a:lnTo>
                <a:lnTo>
                  <a:pt x="1092856" y="3939168"/>
                </a:lnTo>
                <a:lnTo>
                  <a:pt x="1087386" y="3980296"/>
                </a:lnTo>
                <a:lnTo>
                  <a:pt x="1071268" y="4015777"/>
                </a:lnTo>
                <a:lnTo>
                  <a:pt x="1044944" y="4045361"/>
                </a:lnTo>
                <a:lnTo>
                  <a:pt x="1008855" y="4068803"/>
                </a:lnTo>
                <a:lnTo>
                  <a:pt x="963441" y="4085853"/>
                </a:lnTo>
                <a:lnTo>
                  <a:pt x="909143" y="4096265"/>
                </a:lnTo>
                <a:lnTo>
                  <a:pt x="846403" y="4099791"/>
                </a:lnTo>
                <a:lnTo>
                  <a:pt x="844832" y="4099791"/>
                </a:lnTo>
                <a:lnTo>
                  <a:pt x="783376" y="4096182"/>
                </a:lnTo>
                <a:lnTo>
                  <a:pt x="729674" y="4085577"/>
                </a:lnTo>
                <a:lnTo>
                  <a:pt x="684347" y="4068305"/>
                </a:lnTo>
                <a:lnTo>
                  <a:pt x="648014" y="4044698"/>
                </a:lnTo>
                <a:lnTo>
                  <a:pt x="621294" y="4015085"/>
                </a:lnTo>
                <a:lnTo>
                  <a:pt x="604808" y="3979798"/>
                </a:lnTo>
                <a:lnTo>
                  <a:pt x="599175" y="3939168"/>
                </a:lnTo>
                <a:lnTo>
                  <a:pt x="599175" y="3547867"/>
                </a:lnTo>
                <a:lnTo>
                  <a:pt x="575185" y="3560918"/>
                </a:lnTo>
                <a:lnTo>
                  <a:pt x="540732" y="3584803"/>
                </a:lnTo>
                <a:lnTo>
                  <a:pt x="509519" y="3612026"/>
                </a:lnTo>
                <a:lnTo>
                  <a:pt x="481637" y="3642496"/>
                </a:lnTo>
                <a:lnTo>
                  <a:pt x="457177" y="3676124"/>
                </a:lnTo>
                <a:lnTo>
                  <a:pt x="436230" y="3712820"/>
                </a:lnTo>
                <a:lnTo>
                  <a:pt x="418887" y="3752494"/>
                </a:lnTo>
                <a:lnTo>
                  <a:pt x="405240" y="3795055"/>
                </a:lnTo>
                <a:lnTo>
                  <a:pt x="395379" y="3840415"/>
                </a:lnTo>
                <a:lnTo>
                  <a:pt x="389395" y="3888482"/>
                </a:lnTo>
                <a:lnTo>
                  <a:pt x="387380" y="3939168"/>
                </a:lnTo>
                <a:close/>
              </a:path>
              <a:path extrusionOk="0" h="5321300" w="1574164">
                <a:moveTo>
                  <a:pt x="380292" y="4705275"/>
                </a:moveTo>
                <a:lnTo>
                  <a:pt x="380292" y="4993450"/>
                </a:lnTo>
                <a:lnTo>
                  <a:pt x="1284180" y="4993450"/>
                </a:lnTo>
                <a:lnTo>
                  <a:pt x="1284180" y="4705275"/>
                </a:lnTo>
                <a:lnTo>
                  <a:pt x="380292" y="4705275"/>
                </a:lnTo>
                <a:close/>
              </a:path>
              <a:path extrusionOk="0" h="5321300" w="1574164">
                <a:moveTo>
                  <a:pt x="599175" y="3547867"/>
                </a:moveTo>
                <a:lnTo>
                  <a:pt x="599175" y="3939168"/>
                </a:lnTo>
                <a:lnTo>
                  <a:pt x="604808" y="3898537"/>
                </a:lnTo>
                <a:lnTo>
                  <a:pt x="621294" y="3863252"/>
                </a:lnTo>
                <a:lnTo>
                  <a:pt x="648014" y="3833642"/>
                </a:lnTo>
                <a:lnTo>
                  <a:pt x="684347" y="3810036"/>
                </a:lnTo>
                <a:lnTo>
                  <a:pt x="729674" y="3792767"/>
                </a:lnTo>
                <a:lnTo>
                  <a:pt x="783376" y="3782163"/>
                </a:lnTo>
                <a:lnTo>
                  <a:pt x="844832" y="3778555"/>
                </a:lnTo>
                <a:lnTo>
                  <a:pt x="846403" y="3778555"/>
                </a:lnTo>
                <a:lnTo>
                  <a:pt x="908896" y="3782080"/>
                </a:lnTo>
                <a:lnTo>
                  <a:pt x="963097" y="3792492"/>
                </a:lnTo>
                <a:lnTo>
                  <a:pt x="1008525" y="3809542"/>
                </a:lnTo>
                <a:lnTo>
                  <a:pt x="1044697" y="3832982"/>
                </a:lnTo>
                <a:lnTo>
                  <a:pt x="1071131" y="3862565"/>
                </a:lnTo>
                <a:lnTo>
                  <a:pt x="1087345" y="3898043"/>
                </a:lnTo>
                <a:lnTo>
                  <a:pt x="1092856" y="3939168"/>
                </a:lnTo>
                <a:lnTo>
                  <a:pt x="1092856" y="3546364"/>
                </a:lnTo>
                <a:lnTo>
                  <a:pt x="1039580" y="3522968"/>
                </a:lnTo>
                <a:lnTo>
                  <a:pt x="995705" y="3509853"/>
                </a:lnTo>
                <a:lnTo>
                  <a:pt x="948832" y="3500395"/>
                </a:lnTo>
                <a:lnTo>
                  <a:pt x="898911" y="3494662"/>
                </a:lnTo>
                <a:lnTo>
                  <a:pt x="846403" y="3492741"/>
                </a:lnTo>
                <a:lnTo>
                  <a:pt x="844832" y="3492741"/>
                </a:lnTo>
                <a:lnTo>
                  <a:pt x="792855" y="3494710"/>
                </a:lnTo>
                <a:lnTo>
                  <a:pt x="743571" y="3500556"/>
                </a:lnTo>
                <a:lnTo>
                  <a:pt x="697070" y="3510190"/>
                </a:lnTo>
                <a:lnTo>
                  <a:pt x="653445" y="3523522"/>
                </a:lnTo>
                <a:lnTo>
                  <a:pt x="612786" y="3540461"/>
                </a:lnTo>
                <a:lnTo>
                  <a:pt x="599175" y="3547867"/>
                </a:lnTo>
                <a:close/>
              </a:path>
              <a:path extrusionOk="0" h="5321300" w="1574164">
                <a:moveTo>
                  <a:pt x="148016" y="4376945"/>
                </a:moveTo>
                <a:lnTo>
                  <a:pt x="148016" y="5320992"/>
                </a:lnTo>
                <a:lnTo>
                  <a:pt x="380292" y="5320992"/>
                </a:lnTo>
                <a:lnTo>
                  <a:pt x="380292" y="4376945"/>
                </a:lnTo>
                <a:lnTo>
                  <a:pt x="148016" y="4376945"/>
                </a:lnTo>
                <a:close/>
              </a:path>
              <a:path extrusionOk="0" h="5321300" w="1574164">
                <a:moveTo>
                  <a:pt x="407851" y="3040001"/>
                </a:moveTo>
                <a:lnTo>
                  <a:pt x="407851" y="3318736"/>
                </a:lnTo>
                <a:lnTo>
                  <a:pt x="1573931" y="3318736"/>
                </a:lnTo>
                <a:lnTo>
                  <a:pt x="1573931" y="3040001"/>
                </a:lnTo>
                <a:lnTo>
                  <a:pt x="1143242" y="3040001"/>
                </a:lnTo>
                <a:lnTo>
                  <a:pt x="1143242" y="2486083"/>
                </a:lnTo>
                <a:lnTo>
                  <a:pt x="1104490" y="2466077"/>
                </a:lnTo>
                <a:lnTo>
                  <a:pt x="1070019" y="2452782"/>
                </a:lnTo>
                <a:lnTo>
                  <a:pt x="1070019" y="2871514"/>
                </a:lnTo>
                <a:lnTo>
                  <a:pt x="1064946" y="2913453"/>
                </a:lnTo>
                <a:lnTo>
                  <a:pt x="1050066" y="2950490"/>
                </a:lnTo>
                <a:lnTo>
                  <a:pt x="1025890" y="2982060"/>
                </a:lnTo>
                <a:lnTo>
                  <a:pt x="992925" y="3007597"/>
                </a:lnTo>
                <a:lnTo>
                  <a:pt x="951683" y="3026537"/>
                </a:lnTo>
                <a:lnTo>
                  <a:pt x="902672" y="3038316"/>
                </a:lnTo>
                <a:lnTo>
                  <a:pt x="846403" y="3042368"/>
                </a:lnTo>
                <a:lnTo>
                  <a:pt x="844832" y="3042368"/>
                </a:lnTo>
                <a:lnTo>
                  <a:pt x="788360" y="3038399"/>
                </a:lnTo>
                <a:lnTo>
                  <a:pt x="739367" y="3026814"/>
                </a:lnTo>
                <a:lnTo>
                  <a:pt x="698294" y="3008095"/>
                </a:lnTo>
                <a:lnTo>
                  <a:pt x="665581" y="2982723"/>
                </a:lnTo>
                <a:lnTo>
                  <a:pt x="641670" y="2951182"/>
                </a:lnTo>
                <a:lnTo>
                  <a:pt x="627000" y="2913951"/>
                </a:lnTo>
                <a:lnTo>
                  <a:pt x="622012" y="2871514"/>
                </a:lnTo>
                <a:lnTo>
                  <a:pt x="622012" y="2453977"/>
                </a:lnTo>
                <a:lnTo>
                  <a:pt x="588370" y="2467239"/>
                </a:lnTo>
                <a:lnTo>
                  <a:pt x="548903" y="2487943"/>
                </a:lnTo>
                <a:lnTo>
                  <a:pt x="541700" y="2492874"/>
                </a:lnTo>
                <a:lnTo>
                  <a:pt x="541700" y="3040001"/>
                </a:lnTo>
                <a:lnTo>
                  <a:pt x="407851" y="3040001"/>
                </a:lnTo>
                <a:close/>
              </a:path>
              <a:path extrusionOk="0" h="5321300" w="1574164">
                <a:moveTo>
                  <a:pt x="1143242" y="2486083"/>
                </a:moveTo>
                <a:lnTo>
                  <a:pt x="1143242" y="3025049"/>
                </a:lnTo>
                <a:lnTo>
                  <a:pt x="1182037" y="3003763"/>
                </a:lnTo>
                <a:lnTo>
                  <a:pt x="1215845" y="2976638"/>
                </a:lnTo>
                <a:lnTo>
                  <a:pt x="1244309" y="2944101"/>
                </a:lnTo>
                <a:lnTo>
                  <a:pt x="1267070" y="2906579"/>
                </a:lnTo>
                <a:lnTo>
                  <a:pt x="1283772" y="2864497"/>
                </a:lnTo>
                <a:lnTo>
                  <a:pt x="1294055" y="2818284"/>
                </a:lnTo>
                <a:lnTo>
                  <a:pt x="1297562" y="2768365"/>
                </a:lnTo>
                <a:lnTo>
                  <a:pt x="1295048" y="2722245"/>
                </a:lnTo>
                <a:lnTo>
                  <a:pt x="1287570" y="2679088"/>
                </a:lnTo>
                <a:lnTo>
                  <a:pt x="1275226" y="2638969"/>
                </a:lnTo>
                <a:lnTo>
                  <a:pt x="1258116" y="2601959"/>
                </a:lnTo>
                <a:lnTo>
                  <a:pt x="1236336" y="2568130"/>
                </a:lnTo>
                <a:lnTo>
                  <a:pt x="1209986" y="2537555"/>
                </a:lnTo>
                <a:lnTo>
                  <a:pt x="1179163" y="2510307"/>
                </a:lnTo>
                <a:lnTo>
                  <a:pt x="1143965" y="2486456"/>
                </a:lnTo>
                <a:lnTo>
                  <a:pt x="1143242" y="2486083"/>
                </a:lnTo>
                <a:close/>
              </a:path>
              <a:path extrusionOk="0" h="5321300" w="1574164">
                <a:moveTo>
                  <a:pt x="622012" y="2453977"/>
                </a:moveTo>
                <a:lnTo>
                  <a:pt x="622012" y="2871514"/>
                </a:lnTo>
                <a:lnTo>
                  <a:pt x="627083" y="2829367"/>
                </a:lnTo>
                <a:lnTo>
                  <a:pt x="641946" y="2792344"/>
                </a:lnTo>
                <a:lnTo>
                  <a:pt x="666079" y="2760940"/>
                </a:lnTo>
                <a:lnTo>
                  <a:pt x="698958" y="2735651"/>
                </a:lnTo>
                <a:lnTo>
                  <a:pt x="740058" y="2716973"/>
                </a:lnTo>
                <a:lnTo>
                  <a:pt x="788858" y="2705403"/>
                </a:lnTo>
                <a:lnTo>
                  <a:pt x="844832" y="2701436"/>
                </a:lnTo>
                <a:lnTo>
                  <a:pt x="846403" y="2701436"/>
                </a:lnTo>
                <a:lnTo>
                  <a:pt x="902425" y="2705444"/>
                </a:lnTo>
                <a:lnTo>
                  <a:pt x="951340" y="2717110"/>
                </a:lnTo>
                <a:lnTo>
                  <a:pt x="992596" y="2735898"/>
                </a:lnTo>
                <a:lnTo>
                  <a:pt x="1025642" y="2761269"/>
                </a:lnTo>
                <a:lnTo>
                  <a:pt x="1049929" y="2792687"/>
                </a:lnTo>
                <a:lnTo>
                  <a:pt x="1064905" y="2829615"/>
                </a:lnTo>
                <a:lnTo>
                  <a:pt x="1070019" y="2871514"/>
                </a:lnTo>
                <a:lnTo>
                  <a:pt x="1070019" y="2452782"/>
                </a:lnTo>
                <a:lnTo>
                  <a:pt x="1013104" y="2436020"/>
                </a:lnTo>
                <a:lnTo>
                  <a:pt x="961388" y="2426487"/>
                </a:lnTo>
                <a:lnTo>
                  <a:pt x="905789" y="2420714"/>
                </a:lnTo>
                <a:lnTo>
                  <a:pt x="846403" y="2418774"/>
                </a:lnTo>
                <a:lnTo>
                  <a:pt x="844832" y="2418774"/>
                </a:lnTo>
                <a:lnTo>
                  <a:pt x="786041" y="2420781"/>
                </a:lnTo>
                <a:lnTo>
                  <a:pt x="730883" y="2426735"/>
                </a:lnTo>
                <a:lnTo>
                  <a:pt x="679475" y="2436531"/>
                </a:lnTo>
                <a:lnTo>
                  <a:pt x="631933" y="2450067"/>
                </a:lnTo>
                <a:lnTo>
                  <a:pt x="622012" y="2453977"/>
                </a:lnTo>
                <a:close/>
              </a:path>
              <a:path extrusionOk="0" h="5321300" w="1574164">
                <a:moveTo>
                  <a:pt x="394459" y="2768365"/>
                </a:moveTo>
                <a:lnTo>
                  <a:pt x="397739" y="2819607"/>
                </a:lnTo>
                <a:lnTo>
                  <a:pt x="407397" y="2866496"/>
                </a:lnTo>
                <a:lnTo>
                  <a:pt x="423157" y="2908729"/>
                </a:lnTo>
                <a:lnTo>
                  <a:pt x="444743" y="2946005"/>
                </a:lnTo>
                <a:lnTo>
                  <a:pt x="471879" y="2978019"/>
                </a:lnTo>
                <a:lnTo>
                  <a:pt x="504290" y="3004468"/>
                </a:lnTo>
                <a:lnTo>
                  <a:pt x="541700" y="3025049"/>
                </a:lnTo>
                <a:lnTo>
                  <a:pt x="541700" y="2492874"/>
                </a:lnTo>
                <a:lnTo>
                  <a:pt x="482718" y="2539538"/>
                </a:lnTo>
                <a:lnTo>
                  <a:pt x="456231" y="2570221"/>
                </a:lnTo>
                <a:lnTo>
                  <a:pt x="434300" y="2604024"/>
                </a:lnTo>
                <a:lnTo>
                  <a:pt x="417043" y="2640843"/>
                </a:lnTo>
                <a:lnTo>
                  <a:pt x="404573" y="2680575"/>
                </a:lnTo>
                <a:lnTo>
                  <a:pt x="397006" y="2723117"/>
                </a:lnTo>
                <a:lnTo>
                  <a:pt x="394459" y="2768365"/>
                </a:lnTo>
                <a:close/>
              </a:path>
              <a:path extrusionOk="0" h="5321300" w="1574164">
                <a:moveTo>
                  <a:pt x="0" y="2103045"/>
                </a:moveTo>
                <a:lnTo>
                  <a:pt x="7363" y="2149581"/>
                </a:lnTo>
                <a:lnTo>
                  <a:pt x="27916" y="2190185"/>
                </a:lnTo>
                <a:lnTo>
                  <a:pt x="59354" y="2222323"/>
                </a:lnTo>
                <a:lnTo>
                  <a:pt x="99370" y="2243463"/>
                </a:lnTo>
                <a:lnTo>
                  <a:pt x="145660" y="2251072"/>
                </a:lnTo>
                <a:lnTo>
                  <a:pt x="191868" y="2243463"/>
                </a:lnTo>
                <a:lnTo>
                  <a:pt x="231690" y="2222323"/>
                </a:lnTo>
                <a:lnTo>
                  <a:pt x="262895" y="2190185"/>
                </a:lnTo>
                <a:lnTo>
                  <a:pt x="283253" y="2149581"/>
                </a:lnTo>
                <a:lnTo>
                  <a:pt x="290535" y="2103045"/>
                </a:lnTo>
                <a:lnTo>
                  <a:pt x="283253" y="2056509"/>
                </a:lnTo>
                <a:lnTo>
                  <a:pt x="262895" y="2015906"/>
                </a:lnTo>
                <a:lnTo>
                  <a:pt x="231690" y="1983768"/>
                </a:lnTo>
                <a:lnTo>
                  <a:pt x="191868" y="1962628"/>
                </a:lnTo>
                <a:lnTo>
                  <a:pt x="145660" y="1955019"/>
                </a:lnTo>
                <a:lnTo>
                  <a:pt x="99370" y="1962628"/>
                </a:lnTo>
                <a:lnTo>
                  <a:pt x="59354" y="1983768"/>
                </a:lnTo>
                <a:lnTo>
                  <a:pt x="27916" y="2015906"/>
                </a:lnTo>
                <a:lnTo>
                  <a:pt x="7363" y="2056509"/>
                </a:lnTo>
                <a:lnTo>
                  <a:pt x="0" y="2103045"/>
                </a:lnTo>
                <a:close/>
              </a:path>
              <a:path extrusionOk="0" h="5321300" w="1574164">
                <a:moveTo>
                  <a:pt x="407851" y="1963678"/>
                </a:moveTo>
                <a:lnTo>
                  <a:pt x="407851" y="2243198"/>
                </a:lnTo>
                <a:lnTo>
                  <a:pt x="1284180" y="2243198"/>
                </a:lnTo>
                <a:lnTo>
                  <a:pt x="1284180" y="1963678"/>
                </a:lnTo>
                <a:lnTo>
                  <a:pt x="407851" y="1963678"/>
                </a:lnTo>
                <a:close/>
              </a:path>
              <a:path extrusionOk="0" h="5321300" w="1574164">
                <a:moveTo>
                  <a:pt x="387380" y="1345603"/>
                </a:moveTo>
                <a:lnTo>
                  <a:pt x="389248" y="1398201"/>
                </a:lnTo>
                <a:lnTo>
                  <a:pt x="394828" y="1447614"/>
                </a:lnTo>
                <a:lnTo>
                  <a:pt x="404087" y="1493815"/>
                </a:lnTo>
                <a:lnTo>
                  <a:pt x="416992" y="1536773"/>
                </a:lnTo>
                <a:lnTo>
                  <a:pt x="433509" y="1576460"/>
                </a:lnTo>
                <a:lnTo>
                  <a:pt x="453604" y="1612847"/>
                </a:lnTo>
                <a:lnTo>
                  <a:pt x="477246" y="1645906"/>
                </a:lnTo>
                <a:lnTo>
                  <a:pt x="504399" y="1675607"/>
                </a:lnTo>
                <a:lnTo>
                  <a:pt x="535031" y="1701922"/>
                </a:lnTo>
                <a:lnTo>
                  <a:pt x="569108" y="1724821"/>
                </a:lnTo>
                <a:lnTo>
                  <a:pt x="606597" y="1744277"/>
                </a:lnTo>
                <a:lnTo>
                  <a:pt x="647464" y="1760260"/>
                </a:lnTo>
                <a:lnTo>
                  <a:pt x="691676" y="1772741"/>
                </a:lnTo>
                <a:lnTo>
                  <a:pt x="739199" y="1781692"/>
                </a:lnTo>
                <a:lnTo>
                  <a:pt x="790001" y="1787084"/>
                </a:lnTo>
                <a:lnTo>
                  <a:pt x="844047" y="1788887"/>
                </a:lnTo>
                <a:lnTo>
                  <a:pt x="845618" y="1788887"/>
                </a:lnTo>
                <a:lnTo>
                  <a:pt x="899949" y="1787084"/>
                </a:lnTo>
                <a:lnTo>
                  <a:pt x="951018" y="1781692"/>
                </a:lnTo>
                <a:lnTo>
                  <a:pt x="998791" y="1772741"/>
                </a:lnTo>
                <a:lnTo>
                  <a:pt x="1043233" y="1760260"/>
                </a:lnTo>
                <a:lnTo>
                  <a:pt x="1084313" y="1744277"/>
                </a:lnTo>
                <a:lnTo>
                  <a:pt x="1121996" y="1724821"/>
                </a:lnTo>
                <a:lnTo>
                  <a:pt x="1156249" y="1701922"/>
                </a:lnTo>
                <a:lnTo>
                  <a:pt x="1187038" y="1675607"/>
                </a:lnTo>
                <a:lnTo>
                  <a:pt x="1214330" y="1645906"/>
                </a:lnTo>
                <a:lnTo>
                  <a:pt x="1238092" y="1612847"/>
                </a:lnTo>
                <a:lnTo>
                  <a:pt x="1258290" y="1576460"/>
                </a:lnTo>
                <a:lnTo>
                  <a:pt x="1274891" y="1536773"/>
                </a:lnTo>
                <a:lnTo>
                  <a:pt x="1287861" y="1493815"/>
                </a:lnTo>
                <a:lnTo>
                  <a:pt x="1297166" y="1447614"/>
                </a:lnTo>
                <a:lnTo>
                  <a:pt x="1302774" y="1398201"/>
                </a:lnTo>
                <a:lnTo>
                  <a:pt x="1304651" y="1345603"/>
                </a:lnTo>
                <a:lnTo>
                  <a:pt x="1302395" y="1292381"/>
                </a:lnTo>
                <a:lnTo>
                  <a:pt x="1295716" y="1242524"/>
                </a:lnTo>
                <a:lnTo>
                  <a:pt x="1284747" y="1196127"/>
                </a:lnTo>
                <a:lnTo>
                  <a:pt x="1269621" y="1153284"/>
                </a:lnTo>
                <a:lnTo>
                  <a:pt x="1250473" y="1114091"/>
                </a:lnTo>
                <a:lnTo>
                  <a:pt x="1227434" y="1078641"/>
                </a:lnTo>
                <a:lnTo>
                  <a:pt x="1200639" y="1047029"/>
                </a:lnTo>
                <a:lnTo>
                  <a:pt x="1170221" y="1019350"/>
                </a:lnTo>
                <a:lnTo>
                  <a:pt x="1136313" y="995699"/>
                </a:lnTo>
                <a:lnTo>
                  <a:pt x="1099049" y="976169"/>
                </a:lnTo>
                <a:lnTo>
                  <a:pt x="1092856" y="973827"/>
                </a:lnTo>
                <a:lnTo>
                  <a:pt x="1092856" y="1344032"/>
                </a:lnTo>
                <a:lnTo>
                  <a:pt x="1087838" y="1386935"/>
                </a:lnTo>
                <a:lnTo>
                  <a:pt x="1072765" y="1423201"/>
                </a:lnTo>
                <a:lnTo>
                  <a:pt x="1047609" y="1452843"/>
                </a:lnTo>
                <a:lnTo>
                  <a:pt x="1012344" y="1475874"/>
                </a:lnTo>
                <a:lnTo>
                  <a:pt x="966942" y="1492309"/>
                </a:lnTo>
                <a:lnTo>
                  <a:pt x="911375" y="1502160"/>
                </a:lnTo>
                <a:lnTo>
                  <a:pt x="845618" y="1505441"/>
                </a:lnTo>
                <a:lnTo>
                  <a:pt x="844047" y="1505441"/>
                </a:lnTo>
                <a:lnTo>
                  <a:pt x="778915" y="1502202"/>
                </a:lnTo>
                <a:lnTo>
                  <a:pt x="723879" y="1492448"/>
                </a:lnTo>
                <a:lnTo>
                  <a:pt x="678912" y="1476125"/>
                </a:lnTo>
                <a:lnTo>
                  <a:pt x="643986" y="1453177"/>
                </a:lnTo>
                <a:lnTo>
                  <a:pt x="619072" y="1423549"/>
                </a:lnTo>
                <a:lnTo>
                  <a:pt x="604145" y="1387185"/>
                </a:lnTo>
                <a:lnTo>
                  <a:pt x="599175" y="1344032"/>
                </a:lnTo>
                <a:lnTo>
                  <a:pt x="599175" y="973418"/>
                </a:lnTo>
                <a:lnTo>
                  <a:pt x="596562" y="974359"/>
                </a:lnTo>
                <a:lnTo>
                  <a:pt x="558326" y="993617"/>
                </a:lnTo>
                <a:lnTo>
                  <a:pt x="523640" y="1017058"/>
                </a:lnTo>
                <a:lnTo>
                  <a:pt x="492617" y="1044602"/>
                </a:lnTo>
                <a:lnTo>
                  <a:pt x="465368" y="1076169"/>
                </a:lnTo>
                <a:lnTo>
                  <a:pt x="442004" y="1111679"/>
                </a:lnTo>
                <a:lnTo>
                  <a:pt x="422637" y="1151054"/>
                </a:lnTo>
                <a:lnTo>
                  <a:pt x="407380" y="1194214"/>
                </a:lnTo>
                <a:lnTo>
                  <a:pt x="396344" y="1241078"/>
                </a:lnTo>
                <a:lnTo>
                  <a:pt x="389640" y="1291567"/>
                </a:lnTo>
                <a:lnTo>
                  <a:pt x="387380" y="1345603"/>
                </a:lnTo>
                <a:close/>
              </a:path>
              <a:path extrusionOk="0" h="5321300" w="1574164">
                <a:moveTo>
                  <a:pt x="966085" y="943259"/>
                </a:moveTo>
                <a:lnTo>
                  <a:pt x="966085" y="1197576"/>
                </a:lnTo>
                <a:lnTo>
                  <a:pt x="967666" y="1199157"/>
                </a:lnTo>
                <a:lnTo>
                  <a:pt x="1012732" y="1211350"/>
                </a:lnTo>
                <a:lnTo>
                  <a:pt x="1047785" y="1231896"/>
                </a:lnTo>
                <a:lnTo>
                  <a:pt x="1072824" y="1260834"/>
                </a:lnTo>
                <a:lnTo>
                  <a:pt x="1087848" y="1298200"/>
                </a:lnTo>
                <a:lnTo>
                  <a:pt x="1092856" y="1344032"/>
                </a:lnTo>
                <a:lnTo>
                  <a:pt x="1092856" y="973827"/>
                </a:lnTo>
                <a:lnTo>
                  <a:pt x="1058562" y="960856"/>
                </a:lnTo>
                <a:lnTo>
                  <a:pt x="1014985" y="949855"/>
                </a:lnTo>
                <a:lnTo>
                  <a:pt x="968452" y="943259"/>
                </a:lnTo>
                <a:lnTo>
                  <a:pt x="966085" y="943259"/>
                </a:lnTo>
                <a:close/>
              </a:path>
              <a:path extrusionOk="0" h="5321300" w="1574164">
                <a:moveTo>
                  <a:pt x="599175" y="973418"/>
                </a:moveTo>
                <a:lnTo>
                  <a:pt x="599175" y="1344032"/>
                </a:lnTo>
                <a:lnTo>
                  <a:pt x="604844" y="1297364"/>
                </a:lnTo>
                <a:lnTo>
                  <a:pt x="621473" y="1259426"/>
                </a:lnTo>
                <a:lnTo>
                  <a:pt x="648496" y="1230256"/>
                </a:lnTo>
                <a:lnTo>
                  <a:pt x="685345" y="1209892"/>
                </a:lnTo>
                <a:lnTo>
                  <a:pt x="731454" y="1198371"/>
                </a:lnTo>
                <a:lnTo>
                  <a:pt x="733024" y="1197576"/>
                </a:lnTo>
                <a:lnTo>
                  <a:pt x="732239" y="943259"/>
                </a:lnTo>
                <a:lnTo>
                  <a:pt x="731454" y="942473"/>
                </a:lnTo>
                <a:lnTo>
                  <a:pt x="683237" y="948707"/>
                </a:lnTo>
                <a:lnTo>
                  <a:pt x="638236" y="959362"/>
                </a:lnTo>
                <a:lnTo>
                  <a:pt x="599175" y="973418"/>
                </a:lnTo>
                <a:close/>
              </a:path>
              <a:path extrusionOk="0" h="5321300" w="1574164">
                <a:moveTo>
                  <a:pt x="1033015" y="544067"/>
                </a:moveTo>
                <a:lnTo>
                  <a:pt x="1033015" y="814917"/>
                </a:lnTo>
                <a:lnTo>
                  <a:pt x="1038523" y="814917"/>
                </a:lnTo>
                <a:lnTo>
                  <a:pt x="1111274" y="796328"/>
                </a:lnTo>
                <a:lnTo>
                  <a:pt x="1175408" y="757791"/>
                </a:lnTo>
                <a:lnTo>
                  <a:pt x="1203600" y="731002"/>
                </a:lnTo>
                <a:lnTo>
                  <a:pt x="1228868" y="699177"/>
                </a:lnTo>
                <a:lnTo>
                  <a:pt x="1250953" y="662300"/>
                </a:lnTo>
                <a:lnTo>
                  <a:pt x="1269599" y="620354"/>
                </a:lnTo>
                <a:lnTo>
                  <a:pt x="1284549" y="573323"/>
                </a:lnTo>
                <a:lnTo>
                  <a:pt x="1295545" y="521191"/>
                </a:lnTo>
                <a:lnTo>
                  <a:pt x="1302332" y="463942"/>
                </a:lnTo>
                <a:lnTo>
                  <a:pt x="1304651" y="401558"/>
                </a:lnTo>
                <a:lnTo>
                  <a:pt x="1302253" y="343706"/>
                </a:lnTo>
                <a:lnTo>
                  <a:pt x="1295177" y="289249"/>
                </a:lnTo>
                <a:lnTo>
                  <a:pt x="1283601" y="238500"/>
                </a:lnTo>
                <a:lnTo>
                  <a:pt x="1267703" y="191769"/>
                </a:lnTo>
                <a:lnTo>
                  <a:pt x="1247660" y="149368"/>
                </a:lnTo>
                <a:lnTo>
                  <a:pt x="1223651" y="111610"/>
                </a:lnTo>
                <a:lnTo>
                  <a:pt x="1195852" y="78805"/>
                </a:lnTo>
                <a:lnTo>
                  <a:pt x="1164442" y="51267"/>
                </a:lnTo>
                <a:lnTo>
                  <a:pt x="1129598" y="29305"/>
                </a:lnTo>
                <a:lnTo>
                  <a:pt x="1116468" y="23766"/>
                </a:lnTo>
                <a:lnTo>
                  <a:pt x="1116468" y="400773"/>
                </a:lnTo>
                <a:lnTo>
                  <a:pt x="1110477" y="454805"/>
                </a:lnTo>
                <a:lnTo>
                  <a:pt x="1093932" y="495846"/>
                </a:lnTo>
                <a:lnTo>
                  <a:pt x="1068972" y="524781"/>
                </a:lnTo>
                <a:lnTo>
                  <a:pt x="1037738" y="542496"/>
                </a:lnTo>
                <a:lnTo>
                  <a:pt x="1033015" y="544067"/>
                </a:lnTo>
                <a:close/>
              </a:path>
              <a:path extrusionOk="0" h="5321300" w="1574164">
                <a:moveTo>
                  <a:pt x="387380" y="409432"/>
                </a:moveTo>
                <a:lnTo>
                  <a:pt x="389635" y="466461"/>
                </a:lnTo>
                <a:lnTo>
                  <a:pt x="396296" y="519694"/>
                </a:lnTo>
                <a:lnTo>
                  <a:pt x="407212" y="568907"/>
                </a:lnTo>
                <a:lnTo>
                  <a:pt x="422228" y="613880"/>
                </a:lnTo>
                <a:lnTo>
                  <a:pt x="441192" y="654392"/>
                </a:lnTo>
                <a:lnTo>
                  <a:pt x="463950" y="690221"/>
                </a:lnTo>
                <a:lnTo>
                  <a:pt x="490350" y="721145"/>
                </a:lnTo>
                <a:lnTo>
                  <a:pt x="520238" y="746943"/>
                </a:lnTo>
                <a:lnTo>
                  <a:pt x="553462" y="767394"/>
                </a:lnTo>
                <a:lnTo>
                  <a:pt x="589867" y="782275"/>
                </a:lnTo>
                <a:lnTo>
                  <a:pt x="629302" y="791367"/>
                </a:lnTo>
                <a:lnTo>
                  <a:pt x="671613" y="794447"/>
                </a:lnTo>
                <a:lnTo>
                  <a:pt x="672398" y="794447"/>
                </a:lnTo>
                <a:lnTo>
                  <a:pt x="720437" y="790395"/>
                </a:lnTo>
                <a:lnTo>
                  <a:pt x="764092" y="778269"/>
                </a:lnTo>
                <a:lnTo>
                  <a:pt x="803262" y="758117"/>
                </a:lnTo>
                <a:lnTo>
                  <a:pt x="837846" y="729984"/>
                </a:lnTo>
                <a:lnTo>
                  <a:pt x="867742" y="693915"/>
                </a:lnTo>
                <a:lnTo>
                  <a:pt x="892850" y="649958"/>
                </a:lnTo>
                <a:lnTo>
                  <a:pt x="913068" y="598157"/>
                </a:lnTo>
                <a:lnTo>
                  <a:pt x="928296" y="538559"/>
                </a:lnTo>
                <a:lnTo>
                  <a:pt x="958211" y="387380"/>
                </a:lnTo>
                <a:lnTo>
                  <a:pt x="972100" y="336734"/>
                </a:lnTo>
                <a:lnTo>
                  <a:pt x="989607" y="302841"/>
                </a:lnTo>
                <a:lnTo>
                  <a:pt x="1011690" y="283857"/>
                </a:lnTo>
                <a:lnTo>
                  <a:pt x="1039308" y="277939"/>
                </a:lnTo>
                <a:lnTo>
                  <a:pt x="1040104" y="277939"/>
                </a:lnTo>
                <a:lnTo>
                  <a:pt x="1071963" y="286612"/>
                </a:lnTo>
                <a:lnTo>
                  <a:pt x="1095999" y="311304"/>
                </a:lnTo>
                <a:lnTo>
                  <a:pt x="1111179" y="350022"/>
                </a:lnTo>
                <a:lnTo>
                  <a:pt x="1116468" y="400773"/>
                </a:lnTo>
                <a:lnTo>
                  <a:pt x="1116468" y="23766"/>
                </a:lnTo>
                <a:lnTo>
                  <a:pt x="1091498" y="13232"/>
                </a:lnTo>
                <a:lnTo>
                  <a:pt x="1050320" y="3360"/>
                </a:lnTo>
                <a:lnTo>
                  <a:pt x="1006241" y="0"/>
                </a:lnTo>
                <a:lnTo>
                  <a:pt x="1005456" y="0"/>
                </a:lnTo>
                <a:lnTo>
                  <a:pt x="958802" y="3906"/>
                </a:lnTo>
                <a:lnTo>
                  <a:pt x="917306" y="15748"/>
                </a:lnTo>
                <a:lnTo>
                  <a:pt x="880739" y="35709"/>
                </a:lnTo>
                <a:lnTo>
                  <a:pt x="848868" y="63975"/>
                </a:lnTo>
                <a:lnTo>
                  <a:pt x="821463" y="100730"/>
                </a:lnTo>
                <a:lnTo>
                  <a:pt x="798293" y="146158"/>
                </a:lnTo>
                <a:lnTo>
                  <a:pt x="779127" y="200444"/>
                </a:lnTo>
                <a:lnTo>
                  <a:pt x="763735" y="263772"/>
                </a:lnTo>
                <a:lnTo>
                  <a:pt x="733820" y="414940"/>
                </a:lnTo>
                <a:lnTo>
                  <a:pt x="719620" y="467375"/>
                </a:lnTo>
                <a:lnTo>
                  <a:pt x="702322" y="501357"/>
                </a:lnTo>
                <a:lnTo>
                  <a:pt x="680892" y="519690"/>
                </a:lnTo>
                <a:lnTo>
                  <a:pt x="654294" y="525177"/>
                </a:lnTo>
                <a:lnTo>
                  <a:pt x="652713" y="525177"/>
                </a:lnTo>
                <a:lnTo>
                  <a:pt x="619940" y="516835"/>
                </a:lnTo>
                <a:lnTo>
                  <a:pt x="595434" y="493287"/>
                </a:lnTo>
                <a:lnTo>
                  <a:pt x="580082" y="456747"/>
                </a:lnTo>
                <a:lnTo>
                  <a:pt x="574767" y="409432"/>
                </a:lnTo>
                <a:lnTo>
                  <a:pt x="574767" y="40475"/>
                </a:lnTo>
                <a:lnTo>
                  <a:pt x="544269" y="54959"/>
                </a:lnTo>
                <a:lnTo>
                  <a:pt x="511614" y="77652"/>
                </a:lnTo>
                <a:lnTo>
                  <a:pt x="481678" y="106493"/>
                </a:lnTo>
                <a:lnTo>
                  <a:pt x="454965" y="141496"/>
                </a:lnTo>
                <a:lnTo>
                  <a:pt x="431978" y="182675"/>
                </a:lnTo>
                <a:lnTo>
                  <a:pt x="413223" y="230044"/>
                </a:lnTo>
                <a:lnTo>
                  <a:pt x="399202" y="283617"/>
                </a:lnTo>
                <a:lnTo>
                  <a:pt x="390420" y="343408"/>
                </a:lnTo>
                <a:lnTo>
                  <a:pt x="387380" y="409432"/>
                </a:lnTo>
                <a:close/>
              </a:path>
              <a:path extrusionOk="0" h="5321300" w="1574164">
                <a:moveTo>
                  <a:pt x="574767" y="40475"/>
                </a:moveTo>
                <a:lnTo>
                  <a:pt x="574767" y="409432"/>
                </a:lnTo>
                <a:lnTo>
                  <a:pt x="581730" y="357922"/>
                </a:lnTo>
                <a:lnTo>
                  <a:pt x="599765" y="319181"/>
                </a:lnTo>
                <a:lnTo>
                  <a:pt x="624591" y="293284"/>
                </a:lnTo>
                <a:lnTo>
                  <a:pt x="651927" y="280305"/>
                </a:lnTo>
                <a:lnTo>
                  <a:pt x="657445" y="278724"/>
                </a:lnTo>
                <a:lnTo>
                  <a:pt x="657445" y="23622"/>
                </a:lnTo>
                <a:lnTo>
                  <a:pt x="652713" y="23713"/>
                </a:lnTo>
                <a:lnTo>
                  <a:pt x="615720" y="27958"/>
                </a:lnTo>
                <a:lnTo>
                  <a:pt x="579139" y="38398"/>
                </a:lnTo>
                <a:lnTo>
                  <a:pt x="574767" y="40475"/>
                </a:lnTo>
                <a:close/>
              </a:path>
            </a:pathLst>
          </a:custGeom>
          <a:solidFill>
            <a:srgbClr val="000000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4" name="Google Shape;94;p9"/>
          <p:cNvSpPr/>
          <p:nvPr/>
        </p:nvSpPr>
        <p:spPr>
          <a:xfrm>
            <a:off x="8397169" y="1265310"/>
            <a:ext cx="5413375" cy="723900"/>
          </a:xfrm>
          <a:custGeom>
            <a:rect b="b" l="l" r="r" t="t"/>
            <a:pathLst>
              <a:path extrusionOk="0" h="723900" w="5413375">
                <a:moveTo>
                  <a:pt x="103073" y="49695"/>
                </a:moveTo>
                <a:lnTo>
                  <a:pt x="0" y="49695"/>
                </a:lnTo>
                <a:lnTo>
                  <a:pt x="0" y="713687"/>
                </a:lnTo>
                <a:lnTo>
                  <a:pt x="103073" y="713687"/>
                </a:lnTo>
                <a:lnTo>
                  <a:pt x="103073" y="49695"/>
                </a:lnTo>
                <a:close/>
              </a:path>
              <a:path extrusionOk="0" h="723900" w="5413375">
                <a:moveTo>
                  <a:pt x="357994" y="213968"/>
                </a:moveTo>
                <a:lnTo>
                  <a:pt x="258141" y="213968"/>
                </a:lnTo>
                <a:lnTo>
                  <a:pt x="258141" y="713687"/>
                </a:lnTo>
                <a:lnTo>
                  <a:pt x="357994" y="713687"/>
                </a:lnTo>
                <a:lnTo>
                  <a:pt x="357994" y="420573"/>
                </a:lnTo>
                <a:lnTo>
                  <a:pt x="366255" y="366182"/>
                </a:lnTo>
                <a:lnTo>
                  <a:pt x="389916" y="325035"/>
                </a:lnTo>
                <a:lnTo>
                  <a:pt x="427295" y="298986"/>
                </a:lnTo>
                <a:lnTo>
                  <a:pt x="476711" y="289891"/>
                </a:lnTo>
                <a:lnTo>
                  <a:pt x="357994" y="289891"/>
                </a:lnTo>
                <a:lnTo>
                  <a:pt x="357994" y="213968"/>
                </a:lnTo>
                <a:close/>
              </a:path>
              <a:path extrusionOk="0" h="723900" w="5413375">
                <a:moveTo>
                  <a:pt x="510302" y="204304"/>
                </a:moveTo>
                <a:lnTo>
                  <a:pt x="460412" y="210171"/>
                </a:lnTo>
                <a:lnTo>
                  <a:pt x="419711" y="227082"/>
                </a:lnTo>
                <a:lnTo>
                  <a:pt x="388068" y="254000"/>
                </a:lnTo>
                <a:lnTo>
                  <a:pt x="365356" y="289891"/>
                </a:lnTo>
                <a:lnTo>
                  <a:pt x="476711" y="289891"/>
                </a:lnTo>
                <a:lnTo>
                  <a:pt x="524401" y="297584"/>
                </a:lnTo>
                <a:lnTo>
                  <a:pt x="557984" y="320721"/>
                </a:lnTo>
                <a:lnTo>
                  <a:pt x="577849" y="359388"/>
                </a:lnTo>
                <a:lnTo>
                  <a:pt x="584385" y="413671"/>
                </a:lnTo>
                <a:lnTo>
                  <a:pt x="584385" y="713687"/>
                </a:lnTo>
                <a:lnTo>
                  <a:pt x="683777" y="713687"/>
                </a:lnTo>
                <a:lnTo>
                  <a:pt x="683777" y="390203"/>
                </a:lnTo>
                <a:lnTo>
                  <a:pt x="678692" y="335052"/>
                </a:lnTo>
                <a:lnTo>
                  <a:pt x="663650" y="289039"/>
                </a:lnTo>
                <a:lnTo>
                  <a:pt x="638970" y="252562"/>
                </a:lnTo>
                <a:lnTo>
                  <a:pt x="604973" y="226016"/>
                </a:lnTo>
                <a:lnTo>
                  <a:pt x="561977" y="209798"/>
                </a:lnTo>
                <a:lnTo>
                  <a:pt x="510302" y="204304"/>
                </a:lnTo>
                <a:close/>
              </a:path>
              <a:path extrusionOk="0" h="723900" w="5413375">
                <a:moveTo>
                  <a:pt x="958484" y="292652"/>
                </a:moveTo>
                <a:lnTo>
                  <a:pt x="856792" y="292652"/>
                </a:lnTo>
                <a:lnTo>
                  <a:pt x="856792" y="582084"/>
                </a:lnTo>
                <a:lnTo>
                  <a:pt x="862275" y="632240"/>
                </a:lnTo>
                <a:lnTo>
                  <a:pt x="879704" y="671088"/>
                </a:lnTo>
                <a:lnTo>
                  <a:pt x="909768" y="697147"/>
                </a:lnTo>
                <a:lnTo>
                  <a:pt x="953505" y="712118"/>
                </a:lnTo>
                <a:lnTo>
                  <a:pt x="1011863" y="716908"/>
                </a:lnTo>
                <a:lnTo>
                  <a:pt x="1026164" y="716505"/>
                </a:lnTo>
                <a:lnTo>
                  <a:pt x="1039988" y="715412"/>
                </a:lnTo>
                <a:lnTo>
                  <a:pt x="1053207" y="713802"/>
                </a:lnTo>
                <a:lnTo>
                  <a:pt x="1065694" y="711846"/>
                </a:lnTo>
                <a:lnTo>
                  <a:pt x="1065694" y="634081"/>
                </a:lnTo>
                <a:lnTo>
                  <a:pt x="1027967" y="634081"/>
                </a:lnTo>
                <a:lnTo>
                  <a:pt x="996340" y="629789"/>
                </a:lnTo>
                <a:lnTo>
                  <a:pt x="974763" y="616308"/>
                </a:lnTo>
                <a:lnTo>
                  <a:pt x="962418" y="592733"/>
                </a:lnTo>
                <a:lnTo>
                  <a:pt x="958484" y="558157"/>
                </a:lnTo>
                <a:lnTo>
                  <a:pt x="958484" y="292652"/>
                </a:lnTo>
                <a:close/>
              </a:path>
              <a:path extrusionOk="0" h="723900" w="5413375">
                <a:moveTo>
                  <a:pt x="1065694" y="632240"/>
                </a:moveTo>
                <a:lnTo>
                  <a:pt x="1056112" y="633110"/>
                </a:lnTo>
                <a:lnTo>
                  <a:pt x="1047349" y="633678"/>
                </a:lnTo>
                <a:lnTo>
                  <a:pt x="1038326" y="633988"/>
                </a:lnTo>
                <a:lnTo>
                  <a:pt x="1027967" y="634081"/>
                </a:lnTo>
                <a:lnTo>
                  <a:pt x="1065694" y="634081"/>
                </a:lnTo>
                <a:lnTo>
                  <a:pt x="1065694" y="632240"/>
                </a:lnTo>
                <a:close/>
              </a:path>
              <a:path extrusionOk="0" h="723900" w="5413375">
                <a:moveTo>
                  <a:pt x="1065694" y="213968"/>
                </a:moveTo>
                <a:lnTo>
                  <a:pt x="778567" y="213968"/>
                </a:lnTo>
                <a:lnTo>
                  <a:pt x="778567" y="292652"/>
                </a:lnTo>
                <a:lnTo>
                  <a:pt x="1065694" y="292652"/>
                </a:lnTo>
                <a:lnTo>
                  <a:pt x="1065694" y="213968"/>
                </a:lnTo>
                <a:close/>
              </a:path>
              <a:path extrusionOk="0" h="723900" w="5413375">
                <a:moveTo>
                  <a:pt x="958484" y="87887"/>
                </a:moveTo>
                <a:lnTo>
                  <a:pt x="856792" y="87887"/>
                </a:lnTo>
                <a:lnTo>
                  <a:pt x="856792" y="213968"/>
                </a:lnTo>
                <a:lnTo>
                  <a:pt x="958484" y="213968"/>
                </a:lnTo>
                <a:lnTo>
                  <a:pt x="958484" y="87887"/>
                </a:lnTo>
                <a:close/>
              </a:path>
              <a:path extrusionOk="0" h="723900" w="5413375">
                <a:moveTo>
                  <a:pt x="1281970" y="213968"/>
                </a:moveTo>
                <a:lnTo>
                  <a:pt x="1182120" y="213968"/>
                </a:lnTo>
                <a:lnTo>
                  <a:pt x="1182120" y="713687"/>
                </a:lnTo>
                <a:lnTo>
                  <a:pt x="1281970" y="713687"/>
                </a:lnTo>
                <a:lnTo>
                  <a:pt x="1281970" y="415052"/>
                </a:lnTo>
                <a:lnTo>
                  <a:pt x="1291288" y="365952"/>
                </a:lnTo>
                <a:lnTo>
                  <a:pt x="1317516" y="328371"/>
                </a:lnTo>
                <a:lnTo>
                  <a:pt x="1358064" y="304336"/>
                </a:lnTo>
                <a:lnTo>
                  <a:pt x="1410343" y="295873"/>
                </a:lnTo>
                <a:lnTo>
                  <a:pt x="1464184" y="295873"/>
                </a:lnTo>
                <a:lnTo>
                  <a:pt x="1464184" y="289432"/>
                </a:lnTo>
                <a:lnTo>
                  <a:pt x="1281970" y="289432"/>
                </a:lnTo>
                <a:lnTo>
                  <a:pt x="1281970" y="213968"/>
                </a:lnTo>
                <a:close/>
              </a:path>
              <a:path extrusionOk="0" h="723900" w="5413375">
                <a:moveTo>
                  <a:pt x="1464184" y="295873"/>
                </a:moveTo>
                <a:lnTo>
                  <a:pt x="1410343" y="295873"/>
                </a:lnTo>
                <a:lnTo>
                  <a:pt x="1424192" y="296290"/>
                </a:lnTo>
                <a:lnTo>
                  <a:pt x="1437609" y="297484"/>
                </a:lnTo>
                <a:lnTo>
                  <a:pt x="1450853" y="299368"/>
                </a:lnTo>
                <a:lnTo>
                  <a:pt x="1464184" y="301855"/>
                </a:lnTo>
                <a:lnTo>
                  <a:pt x="1464184" y="295873"/>
                </a:lnTo>
                <a:close/>
              </a:path>
              <a:path extrusionOk="0" h="723900" w="5413375">
                <a:moveTo>
                  <a:pt x="1420468" y="205225"/>
                </a:moveTo>
                <a:lnTo>
                  <a:pt x="1374354" y="210941"/>
                </a:lnTo>
                <a:lnTo>
                  <a:pt x="1336610" y="227484"/>
                </a:lnTo>
                <a:lnTo>
                  <a:pt x="1308010" y="253950"/>
                </a:lnTo>
                <a:lnTo>
                  <a:pt x="1289331" y="289432"/>
                </a:lnTo>
                <a:lnTo>
                  <a:pt x="1464184" y="289432"/>
                </a:lnTo>
                <a:lnTo>
                  <a:pt x="1464184" y="209827"/>
                </a:lnTo>
                <a:lnTo>
                  <a:pt x="1455347" y="208137"/>
                </a:lnTo>
                <a:lnTo>
                  <a:pt x="1444568" y="206663"/>
                </a:lnTo>
                <a:lnTo>
                  <a:pt x="1432669" y="205620"/>
                </a:lnTo>
                <a:lnTo>
                  <a:pt x="1420468" y="205225"/>
                </a:lnTo>
                <a:close/>
              </a:path>
              <a:path extrusionOk="0" h="723900" w="5413375">
                <a:moveTo>
                  <a:pt x="1758217" y="204304"/>
                </a:moveTo>
                <a:lnTo>
                  <a:pt x="1711569" y="207901"/>
                </a:lnTo>
                <a:lnTo>
                  <a:pt x="1669359" y="218494"/>
                </a:lnTo>
                <a:lnTo>
                  <a:pt x="1631867" y="235782"/>
                </a:lnTo>
                <a:lnTo>
                  <a:pt x="1599374" y="259466"/>
                </a:lnTo>
                <a:lnTo>
                  <a:pt x="1572159" y="289248"/>
                </a:lnTo>
                <a:lnTo>
                  <a:pt x="1550504" y="324829"/>
                </a:lnTo>
                <a:lnTo>
                  <a:pt x="1534689" y="365908"/>
                </a:lnTo>
                <a:lnTo>
                  <a:pt x="1524995" y="412187"/>
                </a:lnTo>
                <a:lnTo>
                  <a:pt x="1521701" y="463367"/>
                </a:lnTo>
                <a:lnTo>
                  <a:pt x="1521701" y="464287"/>
                </a:lnTo>
                <a:lnTo>
                  <a:pt x="1524980" y="515588"/>
                </a:lnTo>
                <a:lnTo>
                  <a:pt x="1534636" y="561931"/>
                </a:lnTo>
                <a:lnTo>
                  <a:pt x="1550402" y="603030"/>
                </a:lnTo>
                <a:lnTo>
                  <a:pt x="1572007" y="638595"/>
                </a:lnTo>
                <a:lnTo>
                  <a:pt x="1599184" y="668339"/>
                </a:lnTo>
                <a:lnTo>
                  <a:pt x="1631662" y="691974"/>
                </a:lnTo>
                <a:lnTo>
                  <a:pt x="1669173" y="709213"/>
                </a:lnTo>
                <a:lnTo>
                  <a:pt x="1711448" y="719767"/>
                </a:lnTo>
                <a:lnTo>
                  <a:pt x="1758217" y="723349"/>
                </a:lnTo>
                <a:lnTo>
                  <a:pt x="1804852" y="719767"/>
                </a:lnTo>
                <a:lnTo>
                  <a:pt x="1847021" y="709213"/>
                </a:lnTo>
                <a:lnTo>
                  <a:pt x="1884453" y="691974"/>
                </a:lnTo>
                <a:lnTo>
                  <a:pt x="1916873" y="668339"/>
                </a:lnTo>
                <a:lnTo>
                  <a:pt x="1942670" y="640063"/>
                </a:lnTo>
                <a:lnTo>
                  <a:pt x="1758217" y="640063"/>
                </a:lnTo>
                <a:lnTo>
                  <a:pt x="1711200" y="632428"/>
                </a:lnTo>
                <a:lnTo>
                  <a:pt x="1673748" y="610128"/>
                </a:lnTo>
                <a:lnTo>
                  <a:pt x="1646368" y="574067"/>
                </a:lnTo>
                <a:lnTo>
                  <a:pt x="1629568" y="525152"/>
                </a:lnTo>
                <a:lnTo>
                  <a:pt x="1623855" y="464287"/>
                </a:lnTo>
                <a:lnTo>
                  <a:pt x="1623855" y="463367"/>
                </a:lnTo>
                <a:lnTo>
                  <a:pt x="1629568" y="402502"/>
                </a:lnTo>
                <a:lnTo>
                  <a:pt x="1646368" y="353587"/>
                </a:lnTo>
                <a:lnTo>
                  <a:pt x="1673748" y="317526"/>
                </a:lnTo>
                <a:lnTo>
                  <a:pt x="1711200" y="295226"/>
                </a:lnTo>
                <a:lnTo>
                  <a:pt x="1758217" y="287591"/>
                </a:lnTo>
                <a:lnTo>
                  <a:pt x="1942517" y="287591"/>
                </a:lnTo>
                <a:lnTo>
                  <a:pt x="1916683" y="259315"/>
                </a:lnTo>
                <a:lnTo>
                  <a:pt x="1884248" y="235680"/>
                </a:lnTo>
                <a:lnTo>
                  <a:pt x="1846836" y="218441"/>
                </a:lnTo>
                <a:lnTo>
                  <a:pt x="1804731" y="207886"/>
                </a:lnTo>
                <a:lnTo>
                  <a:pt x="1758217" y="204304"/>
                </a:lnTo>
                <a:close/>
              </a:path>
              <a:path extrusionOk="0" h="723900" w="5413375">
                <a:moveTo>
                  <a:pt x="1942517" y="287591"/>
                </a:moveTo>
                <a:lnTo>
                  <a:pt x="1758217" y="287591"/>
                </a:lnTo>
                <a:lnTo>
                  <a:pt x="1805057" y="295226"/>
                </a:lnTo>
                <a:lnTo>
                  <a:pt x="1842487" y="317526"/>
                </a:lnTo>
                <a:lnTo>
                  <a:pt x="1869934" y="353587"/>
                </a:lnTo>
                <a:lnTo>
                  <a:pt x="1886822" y="402502"/>
                </a:lnTo>
                <a:lnTo>
                  <a:pt x="1892580" y="463367"/>
                </a:lnTo>
                <a:lnTo>
                  <a:pt x="1892580" y="464287"/>
                </a:lnTo>
                <a:lnTo>
                  <a:pt x="1886822" y="524975"/>
                </a:lnTo>
                <a:lnTo>
                  <a:pt x="1869934" y="573868"/>
                </a:lnTo>
                <a:lnTo>
                  <a:pt x="1842487" y="609995"/>
                </a:lnTo>
                <a:lnTo>
                  <a:pt x="1805057" y="632384"/>
                </a:lnTo>
                <a:lnTo>
                  <a:pt x="1758217" y="640063"/>
                </a:lnTo>
                <a:lnTo>
                  <a:pt x="1942670" y="640063"/>
                </a:lnTo>
                <a:lnTo>
                  <a:pt x="1965591" y="603030"/>
                </a:lnTo>
                <a:lnTo>
                  <a:pt x="1981344" y="561931"/>
                </a:lnTo>
                <a:lnTo>
                  <a:pt x="1990995" y="515588"/>
                </a:lnTo>
                <a:lnTo>
                  <a:pt x="1994273" y="464287"/>
                </a:lnTo>
                <a:lnTo>
                  <a:pt x="1994273" y="463367"/>
                </a:lnTo>
                <a:lnTo>
                  <a:pt x="1990980" y="412066"/>
                </a:lnTo>
                <a:lnTo>
                  <a:pt x="1981291" y="365722"/>
                </a:lnTo>
                <a:lnTo>
                  <a:pt x="1965489" y="324624"/>
                </a:lnTo>
                <a:lnTo>
                  <a:pt x="1943858" y="289059"/>
                </a:lnTo>
                <a:lnTo>
                  <a:pt x="1942517" y="287591"/>
                </a:lnTo>
                <a:close/>
              </a:path>
              <a:path extrusionOk="0" h="723900" w="5413375">
                <a:moveTo>
                  <a:pt x="2295667" y="205225"/>
                </a:moveTo>
                <a:lnTo>
                  <a:pt x="2250306" y="209824"/>
                </a:lnTo>
                <a:lnTo>
                  <a:pt x="2209735" y="223300"/>
                </a:lnTo>
                <a:lnTo>
                  <a:pt x="2174340" y="245166"/>
                </a:lnTo>
                <a:lnTo>
                  <a:pt x="2144510" y="274937"/>
                </a:lnTo>
                <a:lnTo>
                  <a:pt x="2120634" y="312128"/>
                </a:lnTo>
                <a:lnTo>
                  <a:pt x="2103099" y="356253"/>
                </a:lnTo>
                <a:lnTo>
                  <a:pt x="2092293" y="406828"/>
                </a:lnTo>
                <a:lnTo>
                  <a:pt x="2088605" y="463367"/>
                </a:lnTo>
                <a:lnTo>
                  <a:pt x="2088605" y="464287"/>
                </a:lnTo>
                <a:lnTo>
                  <a:pt x="2092350" y="520410"/>
                </a:lnTo>
                <a:lnTo>
                  <a:pt x="2103293" y="570746"/>
                </a:lnTo>
                <a:lnTo>
                  <a:pt x="2120998" y="614774"/>
                </a:lnTo>
                <a:lnTo>
                  <a:pt x="2145029" y="651969"/>
                </a:lnTo>
                <a:lnTo>
                  <a:pt x="2174947" y="681810"/>
                </a:lnTo>
                <a:lnTo>
                  <a:pt x="2210318" y="703772"/>
                </a:lnTo>
                <a:lnTo>
                  <a:pt x="2250703" y="717333"/>
                </a:lnTo>
                <a:lnTo>
                  <a:pt x="2295667" y="721969"/>
                </a:lnTo>
                <a:lnTo>
                  <a:pt x="2345112" y="716081"/>
                </a:lnTo>
                <a:lnTo>
                  <a:pt x="2387869" y="699019"/>
                </a:lnTo>
                <a:lnTo>
                  <a:pt x="2422948" y="671691"/>
                </a:lnTo>
                <a:lnTo>
                  <a:pt x="2448034" y="636842"/>
                </a:lnTo>
                <a:lnTo>
                  <a:pt x="2324200" y="636842"/>
                </a:lnTo>
                <a:lnTo>
                  <a:pt x="2278116" y="629189"/>
                </a:lnTo>
                <a:lnTo>
                  <a:pt x="2240888" y="606980"/>
                </a:lnTo>
                <a:lnTo>
                  <a:pt x="2213313" y="571343"/>
                </a:lnTo>
                <a:lnTo>
                  <a:pt x="2196184" y="523403"/>
                </a:lnTo>
                <a:lnTo>
                  <a:pt x="2190298" y="464287"/>
                </a:lnTo>
                <a:lnTo>
                  <a:pt x="2190298" y="463367"/>
                </a:lnTo>
                <a:lnTo>
                  <a:pt x="2196184" y="404251"/>
                </a:lnTo>
                <a:lnTo>
                  <a:pt x="2213242" y="356510"/>
                </a:lnTo>
                <a:lnTo>
                  <a:pt x="2240888" y="320673"/>
                </a:lnTo>
                <a:lnTo>
                  <a:pt x="2278116" y="298465"/>
                </a:lnTo>
                <a:lnTo>
                  <a:pt x="2324200" y="290812"/>
                </a:lnTo>
                <a:lnTo>
                  <a:pt x="2447740" y="290812"/>
                </a:lnTo>
                <a:lnTo>
                  <a:pt x="2423726" y="256668"/>
                </a:lnTo>
                <a:lnTo>
                  <a:pt x="2388215" y="228980"/>
                </a:lnTo>
                <a:lnTo>
                  <a:pt x="2344853" y="211386"/>
                </a:lnTo>
                <a:lnTo>
                  <a:pt x="2295667" y="205225"/>
                </a:lnTo>
                <a:close/>
              </a:path>
              <a:path extrusionOk="0" h="723900" w="5413375">
                <a:moveTo>
                  <a:pt x="2556570" y="635001"/>
                </a:moveTo>
                <a:lnTo>
                  <a:pt x="2457180" y="635001"/>
                </a:lnTo>
                <a:lnTo>
                  <a:pt x="2457180" y="713687"/>
                </a:lnTo>
                <a:lnTo>
                  <a:pt x="2556570" y="713687"/>
                </a:lnTo>
                <a:lnTo>
                  <a:pt x="2556570" y="635001"/>
                </a:lnTo>
                <a:close/>
              </a:path>
              <a:path extrusionOk="0" h="723900" w="5413375">
                <a:moveTo>
                  <a:pt x="2447740" y="290812"/>
                </a:moveTo>
                <a:lnTo>
                  <a:pt x="2324200" y="290812"/>
                </a:lnTo>
                <a:lnTo>
                  <a:pt x="2369978" y="298509"/>
                </a:lnTo>
                <a:lnTo>
                  <a:pt x="2407276" y="320806"/>
                </a:lnTo>
                <a:lnTo>
                  <a:pt x="2435120" y="356510"/>
                </a:lnTo>
                <a:lnTo>
                  <a:pt x="2452540" y="404427"/>
                </a:lnTo>
                <a:lnTo>
                  <a:pt x="2458562" y="463367"/>
                </a:lnTo>
                <a:lnTo>
                  <a:pt x="2458562" y="464287"/>
                </a:lnTo>
                <a:lnTo>
                  <a:pt x="2452584" y="523226"/>
                </a:lnTo>
                <a:lnTo>
                  <a:pt x="2435253" y="571144"/>
                </a:lnTo>
                <a:lnTo>
                  <a:pt x="2407475" y="606848"/>
                </a:lnTo>
                <a:lnTo>
                  <a:pt x="2370155" y="629145"/>
                </a:lnTo>
                <a:lnTo>
                  <a:pt x="2324200" y="636842"/>
                </a:lnTo>
                <a:lnTo>
                  <a:pt x="2448034" y="636842"/>
                </a:lnTo>
                <a:lnTo>
                  <a:pt x="2449358" y="635001"/>
                </a:lnTo>
                <a:lnTo>
                  <a:pt x="2556570" y="635001"/>
                </a:lnTo>
                <a:lnTo>
                  <a:pt x="2556570" y="293113"/>
                </a:lnTo>
                <a:lnTo>
                  <a:pt x="2449358" y="293113"/>
                </a:lnTo>
                <a:lnTo>
                  <a:pt x="2447740" y="290812"/>
                </a:lnTo>
                <a:close/>
              </a:path>
              <a:path extrusionOk="0" h="723900" w="5413375">
                <a:moveTo>
                  <a:pt x="2556570" y="17946"/>
                </a:moveTo>
                <a:lnTo>
                  <a:pt x="2457180" y="17946"/>
                </a:lnTo>
                <a:lnTo>
                  <a:pt x="2457180" y="293113"/>
                </a:lnTo>
                <a:lnTo>
                  <a:pt x="2556570" y="293113"/>
                </a:lnTo>
                <a:lnTo>
                  <a:pt x="2556570" y="17946"/>
                </a:lnTo>
                <a:close/>
              </a:path>
              <a:path extrusionOk="0" h="723900" w="5413375">
                <a:moveTo>
                  <a:pt x="2800447" y="213968"/>
                </a:moveTo>
                <a:lnTo>
                  <a:pt x="2700597" y="213968"/>
                </a:lnTo>
                <a:lnTo>
                  <a:pt x="2700597" y="537450"/>
                </a:lnTo>
                <a:lnTo>
                  <a:pt x="2705448" y="592282"/>
                </a:lnTo>
                <a:lnTo>
                  <a:pt x="2719934" y="638222"/>
                </a:lnTo>
                <a:lnTo>
                  <a:pt x="2743908" y="674747"/>
                </a:lnTo>
                <a:lnTo>
                  <a:pt x="2777289" y="701433"/>
                </a:lnTo>
                <a:lnTo>
                  <a:pt x="2819949" y="717791"/>
                </a:lnTo>
                <a:lnTo>
                  <a:pt x="2871775" y="723349"/>
                </a:lnTo>
                <a:lnTo>
                  <a:pt x="2922087" y="717619"/>
                </a:lnTo>
                <a:lnTo>
                  <a:pt x="2963686" y="700975"/>
                </a:lnTo>
                <a:lnTo>
                  <a:pt x="2996140" y="674236"/>
                </a:lnTo>
                <a:lnTo>
                  <a:pt x="3019016" y="638222"/>
                </a:lnTo>
                <a:lnTo>
                  <a:pt x="3126238" y="638222"/>
                </a:lnTo>
                <a:lnTo>
                  <a:pt x="3126238" y="637762"/>
                </a:lnTo>
                <a:lnTo>
                  <a:pt x="2903983" y="637762"/>
                </a:lnTo>
                <a:lnTo>
                  <a:pt x="2856941" y="630069"/>
                </a:lnTo>
                <a:lnTo>
                  <a:pt x="2824780" y="606932"/>
                </a:lnTo>
                <a:lnTo>
                  <a:pt x="2806337" y="568266"/>
                </a:lnTo>
                <a:lnTo>
                  <a:pt x="2800447" y="513983"/>
                </a:lnTo>
                <a:lnTo>
                  <a:pt x="2800447" y="213968"/>
                </a:lnTo>
                <a:close/>
              </a:path>
              <a:path extrusionOk="0" h="723900" w="5413375">
                <a:moveTo>
                  <a:pt x="3126238" y="638222"/>
                </a:moveTo>
                <a:lnTo>
                  <a:pt x="3026838" y="638222"/>
                </a:lnTo>
                <a:lnTo>
                  <a:pt x="3026838" y="713687"/>
                </a:lnTo>
                <a:lnTo>
                  <a:pt x="3126238" y="713687"/>
                </a:lnTo>
                <a:lnTo>
                  <a:pt x="3126238" y="638222"/>
                </a:lnTo>
                <a:close/>
              </a:path>
              <a:path extrusionOk="0" h="723900" w="5413375">
                <a:moveTo>
                  <a:pt x="3126238" y="213968"/>
                </a:moveTo>
                <a:lnTo>
                  <a:pt x="3026838" y="213968"/>
                </a:lnTo>
                <a:lnTo>
                  <a:pt x="3026838" y="507081"/>
                </a:lnTo>
                <a:lnTo>
                  <a:pt x="3018901" y="561471"/>
                </a:lnTo>
                <a:lnTo>
                  <a:pt x="2995433" y="602618"/>
                </a:lnTo>
                <a:lnTo>
                  <a:pt x="2956955" y="628667"/>
                </a:lnTo>
                <a:lnTo>
                  <a:pt x="2903983" y="637762"/>
                </a:lnTo>
                <a:lnTo>
                  <a:pt x="3126238" y="637762"/>
                </a:lnTo>
                <a:lnTo>
                  <a:pt x="3126238" y="213968"/>
                </a:lnTo>
                <a:close/>
              </a:path>
              <a:path extrusionOk="0" h="723900" w="5413375">
                <a:moveTo>
                  <a:pt x="3480081" y="204304"/>
                </a:moveTo>
                <a:lnTo>
                  <a:pt x="3433618" y="207914"/>
                </a:lnTo>
                <a:lnTo>
                  <a:pt x="3391641" y="218527"/>
                </a:lnTo>
                <a:lnTo>
                  <a:pt x="3354413" y="235816"/>
                </a:lnTo>
                <a:lnTo>
                  <a:pt x="3322195" y="259456"/>
                </a:lnTo>
                <a:lnTo>
                  <a:pt x="3295249" y="289122"/>
                </a:lnTo>
                <a:lnTo>
                  <a:pt x="3273836" y="324488"/>
                </a:lnTo>
                <a:lnTo>
                  <a:pt x="3258216" y="365228"/>
                </a:lnTo>
                <a:lnTo>
                  <a:pt x="3248653" y="411016"/>
                </a:lnTo>
                <a:lnTo>
                  <a:pt x="3245407" y="461526"/>
                </a:lnTo>
                <a:lnTo>
                  <a:pt x="3245407" y="462446"/>
                </a:lnTo>
                <a:lnTo>
                  <a:pt x="3248669" y="513932"/>
                </a:lnTo>
                <a:lnTo>
                  <a:pt x="3258275" y="560509"/>
                </a:lnTo>
                <a:lnTo>
                  <a:pt x="3273955" y="601871"/>
                </a:lnTo>
                <a:lnTo>
                  <a:pt x="3295441" y="637711"/>
                </a:lnTo>
                <a:lnTo>
                  <a:pt x="3322464" y="667723"/>
                </a:lnTo>
                <a:lnTo>
                  <a:pt x="3354755" y="691599"/>
                </a:lnTo>
                <a:lnTo>
                  <a:pt x="3392044" y="709034"/>
                </a:lnTo>
                <a:lnTo>
                  <a:pt x="3434062" y="719719"/>
                </a:lnTo>
                <a:lnTo>
                  <a:pt x="3480542" y="723349"/>
                </a:lnTo>
                <a:lnTo>
                  <a:pt x="3538058" y="717957"/>
                </a:lnTo>
                <a:lnTo>
                  <a:pt x="3586805" y="702455"/>
                </a:lnTo>
                <a:lnTo>
                  <a:pt x="3626757" y="677853"/>
                </a:lnTo>
                <a:lnTo>
                  <a:pt x="3657889" y="645159"/>
                </a:lnTo>
                <a:lnTo>
                  <a:pt x="3660744" y="640063"/>
                </a:lnTo>
                <a:lnTo>
                  <a:pt x="3480542" y="640063"/>
                </a:lnTo>
                <a:lnTo>
                  <a:pt x="3435036" y="632193"/>
                </a:lnTo>
                <a:lnTo>
                  <a:pt x="3397989" y="609347"/>
                </a:lnTo>
                <a:lnTo>
                  <a:pt x="3370351" y="572675"/>
                </a:lnTo>
                <a:lnTo>
                  <a:pt x="3353072" y="523326"/>
                </a:lnTo>
                <a:lnTo>
                  <a:pt x="3347101" y="462446"/>
                </a:lnTo>
                <a:lnTo>
                  <a:pt x="3347101" y="461526"/>
                </a:lnTo>
                <a:lnTo>
                  <a:pt x="3352983" y="402090"/>
                </a:lnTo>
                <a:lnTo>
                  <a:pt x="3370086" y="353785"/>
                </a:lnTo>
                <a:lnTo>
                  <a:pt x="3397591" y="317806"/>
                </a:lnTo>
                <a:lnTo>
                  <a:pt x="3434682" y="295343"/>
                </a:lnTo>
                <a:lnTo>
                  <a:pt x="3480542" y="287591"/>
                </a:lnTo>
                <a:lnTo>
                  <a:pt x="3661798" y="287591"/>
                </a:lnTo>
                <a:lnTo>
                  <a:pt x="3660705" y="285563"/>
                </a:lnTo>
                <a:lnTo>
                  <a:pt x="3629233" y="251872"/>
                </a:lnTo>
                <a:lnTo>
                  <a:pt x="3588443" y="226272"/>
                </a:lnTo>
                <a:lnTo>
                  <a:pt x="3538628" y="210003"/>
                </a:lnTo>
                <a:lnTo>
                  <a:pt x="3480081" y="204304"/>
                </a:lnTo>
                <a:close/>
              </a:path>
              <a:path extrusionOk="0" h="723900" w="5413375">
                <a:moveTo>
                  <a:pt x="3694514" y="555396"/>
                </a:moveTo>
                <a:lnTo>
                  <a:pt x="3598800" y="555396"/>
                </a:lnTo>
                <a:lnTo>
                  <a:pt x="3597878" y="557697"/>
                </a:lnTo>
                <a:lnTo>
                  <a:pt x="3581552" y="593279"/>
                </a:lnTo>
                <a:lnTo>
                  <a:pt x="3556640" y="619069"/>
                </a:lnTo>
                <a:lnTo>
                  <a:pt x="3523014" y="634764"/>
                </a:lnTo>
                <a:lnTo>
                  <a:pt x="3480542" y="640063"/>
                </a:lnTo>
                <a:lnTo>
                  <a:pt x="3660744" y="640063"/>
                </a:lnTo>
                <a:lnTo>
                  <a:pt x="3680176" y="605384"/>
                </a:lnTo>
                <a:lnTo>
                  <a:pt x="3693593" y="559537"/>
                </a:lnTo>
                <a:lnTo>
                  <a:pt x="3694514" y="555396"/>
                </a:lnTo>
                <a:close/>
              </a:path>
              <a:path extrusionOk="0" h="723900" w="5413375">
                <a:moveTo>
                  <a:pt x="3661798" y="287591"/>
                </a:moveTo>
                <a:lnTo>
                  <a:pt x="3480542" y="287591"/>
                </a:lnTo>
                <a:lnTo>
                  <a:pt x="3525353" y="294112"/>
                </a:lnTo>
                <a:lnTo>
                  <a:pt x="3560153" y="312151"/>
                </a:lnTo>
                <a:lnTo>
                  <a:pt x="3584597" y="339422"/>
                </a:lnTo>
                <a:lnTo>
                  <a:pt x="3598339" y="373638"/>
                </a:lnTo>
                <a:lnTo>
                  <a:pt x="3598800" y="375018"/>
                </a:lnTo>
                <a:lnTo>
                  <a:pt x="3694514" y="374559"/>
                </a:lnTo>
                <a:lnTo>
                  <a:pt x="3694514" y="372257"/>
                </a:lnTo>
                <a:lnTo>
                  <a:pt x="3682563" y="326104"/>
                </a:lnTo>
                <a:lnTo>
                  <a:pt x="3661798" y="287591"/>
                </a:lnTo>
                <a:close/>
              </a:path>
              <a:path extrusionOk="0" h="723900" w="5413375">
                <a:moveTo>
                  <a:pt x="3950360" y="292652"/>
                </a:moveTo>
                <a:lnTo>
                  <a:pt x="3848667" y="292652"/>
                </a:lnTo>
                <a:lnTo>
                  <a:pt x="3848667" y="582084"/>
                </a:lnTo>
                <a:lnTo>
                  <a:pt x="3854149" y="632240"/>
                </a:lnTo>
                <a:lnTo>
                  <a:pt x="3871576" y="671088"/>
                </a:lnTo>
                <a:lnTo>
                  <a:pt x="3901638" y="697147"/>
                </a:lnTo>
                <a:lnTo>
                  <a:pt x="3945373" y="712118"/>
                </a:lnTo>
                <a:lnTo>
                  <a:pt x="4003730" y="716908"/>
                </a:lnTo>
                <a:lnTo>
                  <a:pt x="4018033" y="716505"/>
                </a:lnTo>
                <a:lnTo>
                  <a:pt x="4031860" y="715412"/>
                </a:lnTo>
                <a:lnTo>
                  <a:pt x="4045083" y="713802"/>
                </a:lnTo>
                <a:lnTo>
                  <a:pt x="4057571" y="711846"/>
                </a:lnTo>
                <a:lnTo>
                  <a:pt x="4057571" y="634081"/>
                </a:lnTo>
                <a:lnTo>
                  <a:pt x="4019834" y="634081"/>
                </a:lnTo>
                <a:lnTo>
                  <a:pt x="3988208" y="629789"/>
                </a:lnTo>
                <a:lnTo>
                  <a:pt x="3966634" y="616308"/>
                </a:lnTo>
                <a:lnTo>
                  <a:pt x="3954292" y="592733"/>
                </a:lnTo>
                <a:lnTo>
                  <a:pt x="3950360" y="558157"/>
                </a:lnTo>
                <a:lnTo>
                  <a:pt x="3950360" y="292652"/>
                </a:lnTo>
                <a:close/>
              </a:path>
              <a:path extrusionOk="0" h="723900" w="5413375">
                <a:moveTo>
                  <a:pt x="4057571" y="632240"/>
                </a:moveTo>
                <a:lnTo>
                  <a:pt x="4047989" y="633110"/>
                </a:lnTo>
                <a:lnTo>
                  <a:pt x="4039225" y="633678"/>
                </a:lnTo>
                <a:lnTo>
                  <a:pt x="4030200" y="633988"/>
                </a:lnTo>
                <a:lnTo>
                  <a:pt x="4019834" y="634081"/>
                </a:lnTo>
                <a:lnTo>
                  <a:pt x="4057571" y="634081"/>
                </a:lnTo>
                <a:lnTo>
                  <a:pt x="4057571" y="632240"/>
                </a:lnTo>
                <a:close/>
              </a:path>
              <a:path extrusionOk="0" h="723900" w="5413375">
                <a:moveTo>
                  <a:pt x="4057571" y="213968"/>
                </a:moveTo>
                <a:lnTo>
                  <a:pt x="3770439" y="213968"/>
                </a:lnTo>
                <a:lnTo>
                  <a:pt x="3770439" y="292652"/>
                </a:lnTo>
                <a:lnTo>
                  <a:pt x="4057571" y="292652"/>
                </a:lnTo>
                <a:lnTo>
                  <a:pt x="4057571" y="213968"/>
                </a:lnTo>
                <a:close/>
              </a:path>
              <a:path extrusionOk="0" h="723900" w="5413375">
                <a:moveTo>
                  <a:pt x="3950360" y="87887"/>
                </a:moveTo>
                <a:lnTo>
                  <a:pt x="3848667" y="87887"/>
                </a:lnTo>
                <a:lnTo>
                  <a:pt x="3848667" y="213968"/>
                </a:lnTo>
                <a:lnTo>
                  <a:pt x="3950360" y="213968"/>
                </a:lnTo>
                <a:lnTo>
                  <a:pt x="3950360" y="87887"/>
                </a:lnTo>
                <a:close/>
              </a:path>
              <a:path extrusionOk="0" h="723900" w="5413375">
                <a:moveTo>
                  <a:pt x="4225985" y="0"/>
                </a:moveTo>
                <a:lnTo>
                  <a:pt x="4201646" y="4925"/>
                </a:lnTo>
                <a:lnTo>
                  <a:pt x="4181751" y="18348"/>
                </a:lnTo>
                <a:lnTo>
                  <a:pt x="4168326" y="38242"/>
                </a:lnTo>
                <a:lnTo>
                  <a:pt x="4163400" y="62580"/>
                </a:lnTo>
                <a:lnTo>
                  <a:pt x="4168326" y="86651"/>
                </a:lnTo>
                <a:lnTo>
                  <a:pt x="4181751" y="106408"/>
                </a:lnTo>
                <a:lnTo>
                  <a:pt x="4201646" y="119782"/>
                </a:lnTo>
                <a:lnTo>
                  <a:pt x="4225985" y="124699"/>
                </a:lnTo>
                <a:lnTo>
                  <a:pt x="4250128" y="119782"/>
                </a:lnTo>
                <a:lnTo>
                  <a:pt x="4270041" y="106408"/>
                </a:lnTo>
                <a:lnTo>
                  <a:pt x="4283570" y="86651"/>
                </a:lnTo>
                <a:lnTo>
                  <a:pt x="4288559" y="62580"/>
                </a:lnTo>
                <a:lnTo>
                  <a:pt x="4283570" y="38242"/>
                </a:lnTo>
                <a:lnTo>
                  <a:pt x="4270041" y="18348"/>
                </a:lnTo>
                <a:lnTo>
                  <a:pt x="4250128" y="4925"/>
                </a:lnTo>
                <a:lnTo>
                  <a:pt x="4225985" y="0"/>
                </a:lnTo>
                <a:close/>
              </a:path>
              <a:path extrusionOk="0" h="723900" w="5413375">
                <a:moveTo>
                  <a:pt x="4275219" y="213968"/>
                </a:moveTo>
                <a:lnTo>
                  <a:pt x="4175829" y="213968"/>
                </a:lnTo>
                <a:lnTo>
                  <a:pt x="4175829" y="713687"/>
                </a:lnTo>
                <a:lnTo>
                  <a:pt x="4275219" y="713687"/>
                </a:lnTo>
                <a:lnTo>
                  <a:pt x="4275219" y="213968"/>
                </a:lnTo>
                <a:close/>
              </a:path>
              <a:path extrusionOk="0" h="723900" w="5413375">
                <a:moveTo>
                  <a:pt x="4632297" y="204304"/>
                </a:moveTo>
                <a:lnTo>
                  <a:pt x="4585646" y="207901"/>
                </a:lnTo>
                <a:lnTo>
                  <a:pt x="4543435" y="218494"/>
                </a:lnTo>
                <a:lnTo>
                  <a:pt x="4505942" y="235782"/>
                </a:lnTo>
                <a:lnTo>
                  <a:pt x="4473449" y="259466"/>
                </a:lnTo>
                <a:lnTo>
                  <a:pt x="4446236" y="289248"/>
                </a:lnTo>
                <a:lnTo>
                  <a:pt x="4424582" y="324829"/>
                </a:lnTo>
                <a:lnTo>
                  <a:pt x="4408768" y="365908"/>
                </a:lnTo>
                <a:lnTo>
                  <a:pt x="4399074" y="412187"/>
                </a:lnTo>
                <a:lnTo>
                  <a:pt x="4395781" y="463367"/>
                </a:lnTo>
                <a:lnTo>
                  <a:pt x="4395781" y="464287"/>
                </a:lnTo>
                <a:lnTo>
                  <a:pt x="4399059" y="515588"/>
                </a:lnTo>
                <a:lnTo>
                  <a:pt x="4408715" y="561931"/>
                </a:lnTo>
                <a:lnTo>
                  <a:pt x="4424480" y="603030"/>
                </a:lnTo>
                <a:lnTo>
                  <a:pt x="4446084" y="638595"/>
                </a:lnTo>
                <a:lnTo>
                  <a:pt x="4473260" y="668339"/>
                </a:lnTo>
                <a:lnTo>
                  <a:pt x="4505738" y="691974"/>
                </a:lnTo>
                <a:lnTo>
                  <a:pt x="4543249" y="709213"/>
                </a:lnTo>
                <a:lnTo>
                  <a:pt x="4585525" y="719767"/>
                </a:lnTo>
                <a:lnTo>
                  <a:pt x="4632297" y="723349"/>
                </a:lnTo>
                <a:lnTo>
                  <a:pt x="4678929" y="719767"/>
                </a:lnTo>
                <a:lnTo>
                  <a:pt x="4721097" y="709213"/>
                </a:lnTo>
                <a:lnTo>
                  <a:pt x="4758528" y="691974"/>
                </a:lnTo>
                <a:lnTo>
                  <a:pt x="4790949" y="668339"/>
                </a:lnTo>
                <a:lnTo>
                  <a:pt x="4816747" y="640063"/>
                </a:lnTo>
                <a:lnTo>
                  <a:pt x="4632297" y="640063"/>
                </a:lnTo>
                <a:lnTo>
                  <a:pt x="4585280" y="632428"/>
                </a:lnTo>
                <a:lnTo>
                  <a:pt x="4547828" y="610128"/>
                </a:lnTo>
                <a:lnTo>
                  <a:pt x="4520448" y="574067"/>
                </a:lnTo>
                <a:lnTo>
                  <a:pt x="4503648" y="525152"/>
                </a:lnTo>
                <a:lnTo>
                  <a:pt x="4497935" y="464287"/>
                </a:lnTo>
                <a:lnTo>
                  <a:pt x="4497935" y="463367"/>
                </a:lnTo>
                <a:lnTo>
                  <a:pt x="4503648" y="402502"/>
                </a:lnTo>
                <a:lnTo>
                  <a:pt x="4520448" y="353587"/>
                </a:lnTo>
                <a:lnTo>
                  <a:pt x="4547828" y="317526"/>
                </a:lnTo>
                <a:lnTo>
                  <a:pt x="4585280" y="295226"/>
                </a:lnTo>
                <a:lnTo>
                  <a:pt x="4632297" y="287591"/>
                </a:lnTo>
                <a:lnTo>
                  <a:pt x="4816593" y="287591"/>
                </a:lnTo>
                <a:lnTo>
                  <a:pt x="4790759" y="259315"/>
                </a:lnTo>
                <a:lnTo>
                  <a:pt x="4758323" y="235680"/>
                </a:lnTo>
                <a:lnTo>
                  <a:pt x="4720911" y="218441"/>
                </a:lnTo>
                <a:lnTo>
                  <a:pt x="4678808" y="207886"/>
                </a:lnTo>
                <a:lnTo>
                  <a:pt x="4632297" y="204304"/>
                </a:lnTo>
                <a:close/>
              </a:path>
              <a:path extrusionOk="0" h="723900" w="5413375">
                <a:moveTo>
                  <a:pt x="4816593" y="287591"/>
                </a:moveTo>
                <a:lnTo>
                  <a:pt x="4632297" y="287591"/>
                </a:lnTo>
                <a:lnTo>
                  <a:pt x="4679133" y="295226"/>
                </a:lnTo>
                <a:lnTo>
                  <a:pt x="4716563" y="317526"/>
                </a:lnTo>
                <a:lnTo>
                  <a:pt x="4744011" y="353587"/>
                </a:lnTo>
                <a:lnTo>
                  <a:pt x="4760901" y="402502"/>
                </a:lnTo>
                <a:lnTo>
                  <a:pt x="4766660" y="463367"/>
                </a:lnTo>
                <a:lnTo>
                  <a:pt x="4766660" y="464287"/>
                </a:lnTo>
                <a:lnTo>
                  <a:pt x="4760901" y="524975"/>
                </a:lnTo>
                <a:lnTo>
                  <a:pt x="4744011" y="573868"/>
                </a:lnTo>
                <a:lnTo>
                  <a:pt x="4716563" y="609995"/>
                </a:lnTo>
                <a:lnTo>
                  <a:pt x="4679133" y="632384"/>
                </a:lnTo>
                <a:lnTo>
                  <a:pt x="4632297" y="640063"/>
                </a:lnTo>
                <a:lnTo>
                  <a:pt x="4816747" y="640063"/>
                </a:lnTo>
                <a:lnTo>
                  <a:pt x="4839669" y="603030"/>
                </a:lnTo>
                <a:lnTo>
                  <a:pt x="4855422" y="561931"/>
                </a:lnTo>
                <a:lnTo>
                  <a:pt x="4865075" y="515588"/>
                </a:lnTo>
                <a:lnTo>
                  <a:pt x="4868353" y="464287"/>
                </a:lnTo>
                <a:lnTo>
                  <a:pt x="4868353" y="463367"/>
                </a:lnTo>
                <a:lnTo>
                  <a:pt x="4865060" y="412066"/>
                </a:lnTo>
                <a:lnTo>
                  <a:pt x="4855369" y="365722"/>
                </a:lnTo>
                <a:lnTo>
                  <a:pt x="4839566" y="324624"/>
                </a:lnTo>
                <a:lnTo>
                  <a:pt x="4817935" y="289059"/>
                </a:lnTo>
                <a:lnTo>
                  <a:pt x="4816593" y="287591"/>
                </a:lnTo>
                <a:close/>
              </a:path>
              <a:path extrusionOk="0" h="723900" w="5413375">
                <a:moveTo>
                  <a:pt x="5087372" y="213968"/>
                </a:moveTo>
                <a:lnTo>
                  <a:pt x="4987522" y="213968"/>
                </a:lnTo>
                <a:lnTo>
                  <a:pt x="4987522" y="713687"/>
                </a:lnTo>
                <a:lnTo>
                  <a:pt x="5087372" y="713687"/>
                </a:lnTo>
                <a:lnTo>
                  <a:pt x="5087372" y="420573"/>
                </a:lnTo>
                <a:lnTo>
                  <a:pt x="5095634" y="366182"/>
                </a:lnTo>
                <a:lnTo>
                  <a:pt x="5119297" y="325035"/>
                </a:lnTo>
                <a:lnTo>
                  <a:pt x="5156677" y="298986"/>
                </a:lnTo>
                <a:lnTo>
                  <a:pt x="5206091" y="289891"/>
                </a:lnTo>
                <a:lnTo>
                  <a:pt x="5087372" y="289891"/>
                </a:lnTo>
                <a:lnTo>
                  <a:pt x="5087372" y="213968"/>
                </a:lnTo>
                <a:close/>
              </a:path>
              <a:path extrusionOk="0" h="723900" w="5413375">
                <a:moveTo>
                  <a:pt x="5239682" y="204304"/>
                </a:moveTo>
                <a:lnTo>
                  <a:pt x="5189795" y="210171"/>
                </a:lnTo>
                <a:lnTo>
                  <a:pt x="5149096" y="227082"/>
                </a:lnTo>
                <a:lnTo>
                  <a:pt x="5117455" y="254000"/>
                </a:lnTo>
                <a:lnTo>
                  <a:pt x="5094744" y="289891"/>
                </a:lnTo>
                <a:lnTo>
                  <a:pt x="5206091" y="289891"/>
                </a:lnTo>
                <a:lnTo>
                  <a:pt x="5253785" y="297584"/>
                </a:lnTo>
                <a:lnTo>
                  <a:pt x="5287371" y="320721"/>
                </a:lnTo>
                <a:lnTo>
                  <a:pt x="5307238" y="359388"/>
                </a:lnTo>
                <a:lnTo>
                  <a:pt x="5313774" y="413671"/>
                </a:lnTo>
                <a:lnTo>
                  <a:pt x="5313774" y="713687"/>
                </a:lnTo>
                <a:lnTo>
                  <a:pt x="5413163" y="713687"/>
                </a:lnTo>
                <a:lnTo>
                  <a:pt x="5413163" y="390203"/>
                </a:lnTo>
                <a:lnTo>
                  <a:pt x="5408078" y="335052"/>
                </a:lnTo>
                <a:lnTo>
                  <a:pt x="5393035" y="289039"/>
                </a:lnTo>
                <a:lnTo>
                  <a:pt x="5368355" y="252562"/>
                </a:lnTo>
                <a:lnTo>
                  <a:pt x="5334356" y="226016"/>
                </a:lnTo>
                <a:lnTo>
                  <a:pt x="5291358" y="209798"/>
                </a:lnTo>
                <a:lnTo>
                  <a:pt x="5239682" y="20430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5" name="Google Shape;95;p9"/>
          <p:cNvSpPr/>
          <p:nvPr/>
        </p:nvSpPr>
        <p:spPr>
          <a:xfrm>
            <a:off x="7433960" y="919367"/>
            <a:ext cx="454659" cy="356235"/>
          </a:xfrm>
          <a:custGeom>
            <a:rect b="b" l="l" r="r" t="t"/>
            <a:pathLst>
              <a:path extrusionOk="0" h="356234" w="454659">
                <a:moveTo>
                  <a:pt x="125353" y="0"/>
                </a:moveTo>
                <a:lnTo>
                  <a:pt x="82243" y="7968"/>
                </a:lnTo>
                <a:lnTo>
                  <a:pt x="47396" y="31007"/>
                </a:lnTo>
                <a:lnTo>
                  <a:pt x="21569" y="67818"/>
                </a:lnTo>
                <a:lnTo>
                  <a:pt x="5518" y="117104"/>
                </a:lnTo>
                <a:lnTo>
                  <a:pt x="0" y="177565"/>
                </a:lnTo>
                <a:lnTo>
                  <a:pt x="0" y="178036"/>
                </a:lnTo>
                <a:lnTo>
                  <a:pt x="5518" y="238522"/>
                </a:lnTo>
                <a:lnTo>
                  <a:pt x="21569" y="287865"/>
                </a:lnTo>
                <a:lnTo>
                  <a:pt x="47396" y="324746"/>
                </a:lnTo>
                <a:lnTo>
                  <a:pt x="82243" y="347843"/>
                </a:lnTo>
                <a:lnTo>
                  <a:pt x="125353" y="355836"/>
                </a:lnTo>
                <a:lnTo>
                  <a:pt x="168374" y="347843"/>
                </a:lnTo>
                <a:lnTo>
                  <a:pt x="203210" y="324746"/>
                </a:lnTo>
                <a:lnTo>
                  <a:pt x="212083" y="312092"/>
                </a:lnTo>
                <a:lnTo>
                  <a:pt x="125353" y="312092"/>
                </a:lnTo>
                <a:lnTo>
                  <a:pt x="94823" y="302820"/>
                </a:lnTo>
                <a:lnTo>
                  <a:pt x="72143" y="276196"/>
                </a:lnTo>
                <a:lnTo>
                  <a:pt x="58017" y="234006"/>
                </a:lnTo>
                <a:lnTo>
                  <a:pt x="53152" y="178036"/>
                </a:lnTo>
                <a:lnTo>
                  <a:pt x="53152" y="177565"/>
                </a:lnTo>
                <a:lnTo>
                  <a:pt x="58017" y="121668"/>
                </a:lnTo>
                <a:lnTo>
                  <a:pt x="72143" y="79639"/>
                </a:lnTo>
                <a:lnTo>
                  <a:pt x="94823" y="53177"/>
                </a:lnTo>
                <a:lnTo>
                  <a:pt x="125353" y="43979"/>
                </a:lnTo>
                <a:lnTo>
                  <a:pt x="212323" y="43979"/>
                </a:lnTo>
                <a:lnTo>
                  <a:pt x="203210" y="31007"/>
                </a:lnTo>
                <a:lnTo>
                  <a:pt x="168374" y="7968"/>
                </a:lnTo>
                <a:lnTo>
                  <a:pt x="125353" y="0"/>
                </a:lnTo>
                <a:close/>
              </a:path>
              <a:path extrusionOk="0" h="356234" w="454659">
                <a:moveTo>
                  <a:pt x="212323" y="43979"/>
                </a:moveTo>
                <a:lnTo>
                  <a:pt x="125353" y="43979"/>
                </a:lnTo>
                <a:lnTo>
                  <a:pt x="155784" y="53177"/>
                </a:lnTo>
                <a:lnTo>
                  <a:pt x="178476" y="79639"/>
                </a:lnTo>
                <a:lnTo>
                  <a:pt x="192657" y="121668"/>
                </a:lnTo>
                <a:lnTo>
                  <a:pt x="197555" y="177565"/>
                </a:lnTo>
                <a:lnTo>
                  <a:pt x="197555" y="178036"/>
                </a:lnTo>
                <a:lnTo>
                  <a:pt x="192657" y="234006"/>
                </a:lnTo>
                <a:lnTo>
                  <a:pt x="178476" y="276196"/>
                </a:lnTo>
                <a:lnTo>
                  <a:pt x="155784" y="302820"/>
                </a:lnTo>
                <a:lnTo>
                  <a:pt x="125353" y="312092"/>
                </a:lnTo>
                <a:lnTo>
                  <a:pt x="212083" y="312092"/>
                </a:lnTo>
                <a:lnTo>
                  <a:pt x="229071" y="287865"/>
                </a:lnTo>
                <a:lnTo>
                  <a:pt x="245167" y="238522"/>
                </a:lnTo>
                <a:lnTo>
                  <a:pt x="250708" y="178036"/>
                </a:lnTo>
                <a:lnTo>
                  <a:pt x="250708" y="177565"/>
                </a:lnTo>
                <a:lnTo>
                  <a:pt x="245167" y="117104"/>
                </a:lnTo>
                <a:lnTo>
                  <a:pt x="229071" y="67818"/>
                </a:lnTo>
                <a:lnTo>
                  <a:pt x="212323" y="43979"/>
                </a:lnTo>
                <a:close/>
              </a:path>
              <a:path extrusionOk="0" h="356234" w="454659">
                <a:moveTo>
                  <a:pt x="454143" y="62559"/>
                </a:moveTo>
                <a:lnTo>
                  <a:pt x="401462" y="62559"/>
                </a:lnTo>
                <a:lnTo>
                  <a:pt x="401462" y="347605"/>
                </a:lnTo>
                <a:lnTo>
                  <a:pt x="454143" y="347605"/>
                </a:lnTo>
                <a:lnTo>
                  <a:pt x="454143" y="62559"/>
                </a:lnTo>
                <a:close/>
              </a:path>
              <a:path extrusionOk="0" h="356234" w="454659">
                <a:moveTo>
                  <a:pt x="454143" y="8232"/>
                </a:moveTo>
                <a:lnTo>
                  <a:pt x="401462" y="8232"/>
                </a:lnTo>
                <a:lnTo>
                  <a:pt x="312091" y="71731"/>
                </a:lnTo>
                <a:lnTo>
                  <a:pt x="312091" y="123472"/>
                </a:lnTo>
                <a:lnTo>
                  <a:pt x="397463" y="62559"/>
                </a:lnTo>
                <a:lnTo>
                  <a:pt x="454143" y="62559"/>
                </a:lnTo>
                <a:lnTo>
                  <a:pt x="454143" y="8232"/>
                </a:lnTo>
                <a:close/>
              </a:path>
            </a:pathLst>
          </a:custGeom>
          <a:solidFill>
            <a:srgbClr val="000000">
              <a:alpha val="6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6" name="Google Shape;96;p9"/>
          <p:cNvSpPr/>
          <p:nvPr/>
        </p:nvSpPr>
        <p:spPr>
          <a:xfrm>
            <a:off x="8356676" y="3356487"/>
            <a:ext cx="3129915" cy="871855"/>
          </a:xfrm>
          <a:custGeom>
            <a:rect b="b" l="l" r="r" t="t"/>
            <a:pathLst>
              <a:path extrusionOk="0" h="871854" w="3129915">
                <a:moveTo>
                  <a:pt x="311978" y="120557"/>
                </a:moveTo>
                <a:lnTo>
                  <a:pt x="208906" y="120557"/>
                </a:lnTo>
                <a:lnTo>
                  <a:pt x="208906" y="695740"/>
                </a:lnTo>
                <a:lnTo>
                  <a:pt x="311978" y="695740"/>
                </a:lnTo>
                <a:lnTo>
                  <a:pt x="311978" y="120557"/>
                </a:lnTo>
                <a:close/>
              </a:path>
              <a:path extrusionOk="0" h="871854" w="3129915">
                <a:moveTo>
                  <a:pt x="520425" y="31749"/>
                </a:moveTo>
                <a:lnTo>
                  <a:pt x="0" y="31749"/>
                </a:lnTo>
                <a:lnTo>
                  <a:pt x="0" y="120557"/>
                </a:lnTo>
                <a:lnTo>
                  <a:pt x="520425" y="120557"/>
                </a:lnTo>
                <a:lnTo>
                  <a:pt x="520425" y="31749"/>
                </a:lnTo>
                <a:close/>
              </a:path>
              <a:path extrusionOk="0" h="871854" w="3129915">
                <a:moveTo>
                  <a:pt x="739915" y="0"/>
                </a:moveTo>
                <a:lnTo>
                  <a:pt x="640063" y="0"/>
                </a:lnTo>
                <a:lnTo>
                  <a:pt x="640063" y="695740"/>
                </a:lnTo>
                <a:lnTo>
                  <a:pt x="739915" y="695740"/>
                </a:lnTo>
                <a:lnTo>
                  <a:pt x="739915" y="402627"/>
                </a:lnTo>
                <a:lnTo>
                  <a:pt x="748176" y="348236"/>
                </a:lnTo>
                <a:lnTo>
                  <a:pt x="771838" y="307089"/>
                </a:lnTo>
                <a:lnTo>
                  <a:pt x="809218" y="281040"/>
                </a:lnTo>
                <a:lnTo>
                  <a:pt x="858633" y="271945"/>
                </a:lnTo>
                <a:lnTo>
                  <a:pt x="739915" y="271945"/>
                </a:lnTo>
                <a:lnTo>
                  <a:pt x="739915" y="0"/>
                </a:lnTo>
                <a:close/>
              </a:path>
              <a:path extrusionOk="0" h="871854" w="3129915">
                <a:moveTo>
                  <a:pt x="892224" y="186358"/>
                </a:moveTo>
                <a:lnTo>
                  <a:pt x="842333" y="192225"/>
                </a:lnTo>
                <a:lnTo>
                  <a:pt x="801632" y="209136"/>
                </a:lnTo>
                <a:lnTo>
                  <a:pt x="769990" y="236054"/>
                </a:lnTo>
                <a:lnTo>
                  <a:pt x="747277" y="271945"/>
                </a:lnTo>
                <a:lnTo>
                  <a:pt x="858633" y="271945"/>
                </a:lnTo>
                <a:lnTo>
                  <a:pt x="906323" y="279638"/>
                </a:lnTo>
                <a:lnTo>
                  <a:pt x="939906" y="302775"/>
                </a:lnTo>
                <a:lnTo>
                  <a:pt x="959772" y="341442"/>
                </a:lnTo>
                <a:lnTo>
                  <a:pt x="966307" y="395725"/>
                </a:lnTo>
                <a:lnTo>
                  <a:pt x="966307" y="695740"/>
                </a:lnTo>
                <a:lnTo>
                  <a:pt x="1065696" y="695740"/>
                </a:lnTo>
                <a:lnTo>
                  <a:pt x="1065696" y="372257"/>
                </a:lnTo>
                <a:lnTo>
                  <a:pt x="1060611" y="317106"/>
                </a:lnTo>
                <a:lnTo>
                  <a:pt x="1045569" y="271093"/>
                </a:lnTo>
                <a:lnTo>
                  <a:pt x="1020890" y="234616"/>
                </a:lnTo>
                <a:lnTo>
                  <a:pt x="986894" y="208070"/>
                </a:lnTo>
                <a:lnTo>
                  <a:pt x="943898" y="191852"/>
                </a:lnTo>
                <a:lnTo>
                  <a:pt x="892224" y="186358"/>
                </a:lnTo>
                <a:close/>
              </a:path>
              <a:path extrusionOk="0" h="871854" w="3129915">
                <a:moveTo>
                  <a:pt x="1409884" y="186358"/>
                </a:moveTo>
                <a:lnTo>
                  <a:pt x="1365291" y="190154"/>
                </a:lnTo>
                <a:lnTo>
                  <a:pt x="1324681" y="201252"/>
                </a:lnTo>
                <a:lnTo>
                  <a:pt x="1288392" y="219216"/>
                </a:lnTo>
                <a:lnTo>
                  <a:pt x="1256762" y="243611"/>
                </a:lnTo>
                <a:lnTo>
                  <a:pt x="1230127" y="274001"/>
                </a:lnTo>
                <a:lnTo>
                  <a:pt x="1208824" y="309950"/>
                </a:lnTo>
                <a:lnTo>
                  <a:pt x="1193190" y="351024"/>
                </a:lnTo>
                <a:lnTo>
                  <a:pt x="1183563" y="396786"/>
                </a:lnTo>
                <a:lnTo>
                  <a:pt x="1180279" y="446802"/>
                </a:lnTo>
                <a:lnTo>
                  <a:pt x="1180279" y="447261"/>
                </a:lnTo>
                <a:lnTo>
                  <a:pt x="1183509" y="497804"/>
                </a:lnTo>
                <a:lnTo>
                  <a:pt x="1193033" y="543676"/>
                </a:lnTo>
                <a:lnTo>
                  <a:pt x="1208602" y="584538"/>
                </a:lnTo>
                <a:lnTo>
                  <a:pt x="1229965" y="620049"/>
                </a:lnTo>
                <a:lnTo>
                  <a:pt x="1256873" y="649868"/>
                </a:lnTo>
                <a:lnTo>
                  <a:pt x="1289075" y="673653"/>
                </a:lnTo>
                <a:lnTo>
                  <a:pt x="1326322" y="691065"/>
                </a:lnTo>
                <a:lnTo>
                  <a:pt x="1368365" y="701762"/>
                </a:lnTo>
                <a:lnTo>
                  <a:pt x="1414952" y="705403"/>
                </a:lnTo>
                <a:lnTo>
                  <a:pt x="1474034" y="699645"/>
                </a:lnTo>
                <a:lnTo>
                  <a:pt x="1523478" y="683879"/>
                </a:lnTo>
                <a:lnTo>
                  <a:pt x="1563462" y="660367"/>
                </a:lnTo>
                <a:lnTo>
                  <a:pt x="1594166" y="631371"/>
                </a:lnTo>
                <a:lnTo>
                  <a:pt x="1599446" y="623497"/>
                </a:lnTo>
                <a:lnTo>
                  <a:pt x="1417245" y="623497"/>
                </a:lnTo>
                <a:lnTo>
                  <a:pt x="1371582" y="616941"/>
                </a:lnTo>
                <a:lnTo>
                  <a:pt x="1334092" y="597773"/>
                </a:lnTo>
                <a:lnTo>
                  <a:pt x="1305768" y="566745"/>
                </a:lnTo>
                <a:lnTo>
                  <a:pt x="1287603" y="524607"/>
                </a:lnTo>
                <a:lnTo>
                  <a:pt x="1280590" y="472110"/>
                </a:lnTo>
                <a:lnTo>
                  <a:pt x="1634904" y="472110"/>
                </a:lnTo>
                <a:lnTo>
                  <a:pt x="1634904" y="437138"/>
                </a:lnTo>
                <a:lnTo>
                  <a:pt x="1632237" y="400786"/>
                </a:lnTo>
                <a:lnTo>
                  <a:pt x="1281972" y="400786"/>
                </a:lnTo>
                <a:lnTo>
                  <a:pt x="1296142" y="343779"/>
                </a:lnTo>
                <a:lnTo>
                  <a:pt x="1323899" y="302258"/>
                </a:lnTo>
                <a:lnTo>
                  <a:pt x="1362785" y="276871"/>
                </a:lnTo>
                <a:lnTo>
                  <a:pt x="1410345" y="268265"/>
                </a:lnTo>
                <a:lnTo>
                  <a:pt x="1583734" y="268265"/>
                </a:lnTo>
                <a:lnTo>
                  <a:pt x="1574680" y="255495"/>
                </a:lnTo>
                <a:lnTo>
                  <a:pt x="1542355" y="226154"/>
                </a:lnTo>
                <a:lnTo>
                  <a:pt x="1503866" y="204448"/>
                </a:lnTo>
                <a:lnTo>
                  <a:pt x="1459585" y="190981"/>
                </a:lnTo>
                <a:lnTo>
                  <a:pt x="1409884" y="186358"/>
                </a:lnTo>
                <a:close/>
              </a:path>
              <a:path extrusionOk="0" h="871854" w="3129915">
                <a:moveTo>
                  <a:pt x="1629375" y="561838"/>
                </a:moveTo>
                <a:lnTo>
                  <a:pt x="1533210" y="562298"/>
                </a:lnTo>
                <a:lnTo>
                  <a:pt x="1531367" y="565979"/>
                </a:lnTo>
                <a:lnTo>
                  <a:pt x="1517482" y="585837"/>
                </a:lnTo>
                <a:lnTo>
                  <a:pt x="1493806" y="604401"/>
                </a:lnTo>
                <a:lnTo>
                  <a:pt x="1460380" y="618134"/>
                </a:lnTo>
                <a:lnTo>
                  <a:pt x="1417245" y="623497"/>
                </a:lnTo>
                <a:lnTo>
                  <a:pt x="1599446" y="623497"/>
                </a:lnTo>
                <a:lnTo>
                  <a:pt x="1615770" y="599154"/>
                </a:lnTo>
                <a:lnTo>
                  <a:pt x="1628453" y="565979"/>
                </a:lnTo>
                <a:lnTo>
                  <a:pt x="1629375" y="561838"/>
                </a:lnTo>
                <a:close/>
              </a:path>
              <a:path extrusionOk="0" h="871854" w="3129915">
                <a:moveTo>
                  <a:pt x="1583734" y="268265"/>
                </a:moveTo>
                <a:lnTo>
                  <a:pt x="1410345" y="268265"/>
                </a:lnTo>
                <a:lnTo>
                  <a:pt x="1457409" y="276418"/>
                </a:lnTo>
                <a:lnTo>
                  <a:pt x="1495587" y="301050"/>
                </a:lnTo>
                <a:lnTo>
                  <a:pt x="1522548" y="342420"/>
                </a:lnTo>
                <a:lnTo>
                  <a:pt x="1535964" y="400786"/>
                </a:lnTo>
                <a:lnTo>
                  <a:pt x="1632237" y="400786"/>
                </a:lnTo>
                <a:lnTo>
                  <a:pt x="1630954" y="383294"/>
                </a:lnTo>
                <a:lnTo>
                  <a:pt x="1619352" y="334669"/>
                </a:lnTo>
                <a:lnTo>
                  <a:pt x="1600470" y="291868"/>
                </a:lnTo>
                <a:lnTo>
                  <a:pt x="1583734" y="268265"/>
                </a:lnTo>
                <a:close/>
              </a:path>
              <a:path extrusionOk="0" h="871854" w="3129915">
                <a:moveTo>
                  <a:pt x="1965281" y="186358"/>
                </a:moveTo>
                <a:lnTo>
                  <a:pt x="1918633" y="189955"/>
                </a:lnTo>
                <a:lnTo>
                  <a:pt x="1876423" y="200548"/>
                </a:lnTo>
                <a:lnTo>
                  <a:pt x="1838931" y="217836"/>
                </a:lnTo>
                <a:lnTo>
                  <a:pt x="1806437" y="241520"/>
                </a:lnTo>
                <a:lnTo>
                  <a:pt x="1779223" y="271302"/>
                </a:lnTo>
                <a:lnTo>
                  <a:pt x="1757568" y="306882"/>
                </a:lnTo>
                <a:lnTo>
                  <a:pt x="1741753" y="347962"/>
                </a:lnTo>
                <a:lnTo>
                  <a:pt x="1732058" y="394241"/>
                </a:lnTo>
                <a:lnTo>
                  <a:pt x="1728765" y="445420"/>
                </a:lnTo>
                <a:lnTo>
                  <a:pt x="1728765" y="446341"/>
                </a:lnTo>
                <a:lnTo>
                  <a:pt x="1732043" y="497642"/>
                </a:lnTo>
                <a:lnTo>
                  <a:pt x="1741700" y="543985"/>
                </a:lnTo>
                <a:lnTo>
                  <a:pt x="1757466" y="585084"/>
                </a:lnTo>
                <a:lnTo>
                  <a:pt x="1779071" y="620649"/>
                </a:lnTo>
                <a:lnTo>
                  <a:pt x="1806248" y="650393"/>
                </a:lnTo>
                <a:lnTo>
                  <a:pt x="1838726" y="674028"/>
                </a:lnTo>
                <a:lnTo>
                  <a:pt x="1876237" y="691267"/>
                </a:lnTo>
                <a:lnTo>
                  <a:pt x="1918512" y="701821"/>
                </a:lnTo>
                <a:lnTo>
                  <a:pt x="1965281" y="705403"/>
                </a:lnTo>
                <a:lnTo>
                  <a:pt x="2011916" y="701821"/>
                </a:lnTo>
                <a:lnTo>
                  <a:pt x="2054085" y="691267"/>
                </a:lnTo>
                <a:lnTo>
                  <a:pt x="2091516" y="674028"/>
                </a:lnTo>
                <a:lnTo>
                  <a:pt x="2123937" y="650393"/>
                </a:lnTo>
                <a:lnTo>
                  <a:pt x="2149734" y="622117"/>
                </a:lnTo>
                <a:lnTo>
                  <a:pt x="1965281" y="622117"/>
                </a:lnTo>
                <a:lnTo>
                  <a:pt x="1918268" y="614482"/>
                </a:lnTo>
                <a:lnTo>
                  <a:pt x="1880816" y="592182"/>
                </a:lnTo>
                <a:lnTo>
                  <a:pt x="1853435" y="556121"/>
                </a:lnTo>
                <a:lnTo>
                  <a:pt x="1836632" y="507205"/>
                </a:lnTo>
                <a:lnTo>
                  <a:pt x="1830919" y="446341"/>
                </a:lnTo>
                <a:lnTo>
                  <a:pt x="1830919" y="445420"/>
                </a:lnTo>
                <a:lnTo>
                  <a:pt x="1836632" y="384556"/>
                </a:lnTo>
                <a:lnTo>
                  <a:pt x="1853435" y="335641"/>
                </a:lnTo>
                <a:lnTo>
                  <a:pt x="1880816" y="299580"/>
                </a:lnTo>
                <a:lnTo>
                  <a:pt x="1918268" y="277279"/>
                </a:lnTo>
                <a:lnTo>
                  <a:pt x="1965281" y="269645"/>
                </a:lnTo>
                <a:lnTo>
                  <a:pt x="2149581" y="269645"/>
                </a:lnTo>
                <a:lnTo>
                  <a:pt x="2123747" y="241369"/>
                </a:lnTo>
                <a:lnTo>
                  <a:pt x="2091312" y="217733"/>
                </a:lnTo>
                <a:lnTo>
                  <a:pt x="2053899" y="200495"/>
                </a:lnTo>
                <a:lnTo>
                  <a:pt x="2011795" y="189940"/>
                </a:lnTo>
                <a:lnTo>
                  <a:pt x="1965281" y="186358"/>
                </a:lnTo>
                <a:close/>
              </a:path>
              <a:path extrusionOk="0" h="871854" w="3129915">
                <a:moveTo>
                  <a:pt x="2149581" y="269645"/>
                </a:moveTo>
                <a:lnTo>
                  <a:pt x="1965281" y="269645"/>
                </a:lnTo>
                <a:lnTo>
                  <a:pt x="2012121" y="277279"/>
                </a:lnTo>
                <a:lnTo>
                  <a:pt x="2049551" y="299580"/>
                </a:lnTo>
                <a:lnTo>
                  <a:pt x="2076997" y="335641"/>
                </a:lnTo>
                <a:lnTo>
                  <a:pt x="2093886" y="384556"/>
                </a:lnTo>
                <a:lnTo>
                  <a:pt x="2099643" y="445420"/>
                </a:lnTo>
                <a:lnTo>
                  <a:pt x="2099643" y="446341"/>
                </a:lnTo>
                <a:lnTo>
                  <a:pt x="2093886" y="507029"/>
                </a:lnTo>
                <a:lnTo>
                  <a:pt x="2076997" y="555922"/>
                </a:lnTo>
                <a:lnTo>
                  <a:pt x="2049551" y="592049"/>
                </a:lnTo>
                <a:lnTo>
                  <a:pt x="2012121" y="614438"/>
                </a:lnTo>
                <a:lnTo>
                  <a:pt x="1965281" y="622117"/>
                </a:lnTo>
                <a:lnTo>
                  <a:pt x="2149734" y="622117"/>
                </a:lnTo>
                <a:lnTo>
                  <a:pt x="2172655" y="585084"/>
                </a:lnTo>
                <a:lnTo>
                  <a:pt x="2188407" y="543985"/>
                </a:lnTo>
                <a:lnTo>
                  <a:pt x="2198059" y="497642"/>
                </a:lnTo>
                <a:lnTo>
                  <a:pt x="2201337" y="446341"/>
                </a:lnTo>
                <a:lnTo>
                  <a:pt x="2201337" y="445420"/>
                </a:lnTo>
                <a:lnTo>
                  <a:pt x="2198044" y="394120"/>
                </a:lnTo>
                <a:lnTo>
                  <a:pt x="2188354" y="347776"/>
                </a:lnTo>
                <a:lnTo>
                  <a:pt x="2172552" y="306678"/>
                </a:lnTo>
                <a:lnTo>
                  <a:pt x="2150922" y="271113"/>
                </a:lnTo>
                <a:lnTo>
                  <a:pt x="2149581" y="269645"/>
                </a:lnTo>
                <a:close/>
              </a:path>
              <a:path extrusionOk="0" h="871854" w="3129915">
                <a:moveTo>
                  <a:pt x="2420367" y="196022"/>
                </a:moveTo>
                <a:lnTo>
                  <a:pt x="2320516" y="196022"/>
                </a:lnTo>
                <a:lnTo>
                  <a:pt x="2320516" y="695740"/>
                </a:lnTo>
                <a:lnTo>
                  <a:pt x="2420367" y="695740"/>
                </a:lnTo>
                <a:lnTo>
                  <a:pt x="2420367" y="397106"/>
                </a:lnTo>
                <a:lnTo>
                  <a:pt x="2429685" y="348007"/>
                </a:lnTo>
                <a:lnTo>
                  <a:pt x="2455914" y="310425"/>
                </a:lnTo>
                <a:lnTo>
                  <a:pt x="2496465" y="286390"/>
                </a:lnTo>
                <a:lnTo>
                  <a:pt x="2548750" y="277927"/>
                </a:lnTo>
                <a:lnTo>
                  <a:pt x="2602591" y="277927"/>
                </a:lnTo>
                <a:lnTo>
                  <a:pt x="2602591" y="271485"/>
                </a:lnTo>
                <a:lnTo>
                  <a:pt x="2420367" y="271485"/>
                </a:lnTo>
                <a:lnTo>
                  <a:pt x="2420367" y="196022"/>
                </a:lnTo>
                <a:close/>
              </a:path>
              <a:path extrusionOk="0" h="871854" w="3129915">
                <a:moveTo>
                  <a:pt x="2602591" y="277927"/>
                </a:moveTo>
                <a:lnTo>
                  <a:pt x="2548750" y="277927"/>
                </a:lnTo>
                <a:lnTo>
                  <a:pt x="2562599" y="278344"/>
                </a:lnTo>
                <a:lnTo>
                  <a:pt x="2576016" y="279538"/>
                </a:lnTo>
                <a:lnTo>
                  <a:pt x="2589261" y="281422"/>
                </a:lnTo>
                <a:lnTo>
                  <a:pt x="2602591" y="283909"/>
                </a:lnTo>
                <a:lnTo>
                  <a:pt x="2602591" y="277927"/>
                </a:lnTo>
                <a:close/>
              </a:path>
              <a:path extrusionOk="0" h="871854" w="3129915">
                <a:moveTo>
                  <a:pt x="2558875" y="187279"/>
                </a:moveTo>
                <a:lnTo>
                  <a:pt x="2512760" y="192995"/>
                </a:lnTo>
                <a:lnTo>
                  <a:pt x="2475011" y="209538"/>
                </a:lnTo>
                <a:lnTo>
                  <a:pt x="2446408" y="236004"/>
                </a:lnTo>
                <a:lnTo>
                  <a:pt x="2427728" y="271485"/>
                </a:lnTo>
                <a:lnTo>
                  <a:pt x="2602591" y="271485"/>
                </a:lnTo>
                <a:lnTo>
                  <a:pt x="2602591" y="191881"/>
                </a:lnTo>
                <a:lnTo>
                  <a:pt x="2593754" y="190191"/>
                </a:lnTo>
                <a:lnTo>
                  <a:pt x="2582975" y="188717"/>
                </a:lnTo>
                <a:lnTo>
                  <a:pt x="2571076" y="187674"/>
                </a:lnTo>
                <a:lnTo>
                  <a:pt x="2558875" y="187279"/>
                </a:lnTo>
                <a:close/>
              </a:path>
              <a:path extrusionOk="0" h="871854" w="3129915">
                <a:moveTo>
                  <a:pt x="2709342" y="790530"/>
                </a:moveTo>
                <a:lnTo>
                  <a:pt x="2709342" y="869216"/>
                </a:lnTo>
                <a:lnTo>
                  <a:pt x="2719284" y="870158"/>
                </a:lnTo>
                <a:lnTo>
                  <a:pt x="2729530" y="870884"/>
                </a:lnTo>
                <a:lnTo>
                  <a:pt x="2739690" y="871351"/>
                </a:lnTo>
                <a:lnTo>
                  <a:pt x="2749372" y="871516"/>
                </a:lnTo>
                <a:lnTo>
                  <a:pt x="2795966" y="868204"/>
                </a:lnTo>
                <a:lnTo>
                  <a:pt x="2835301" y="857439"/>
                </a:lnTo>
                <a:lnTo>
                  <a:pt x="2868551" y="837983"/>
                </a:lnTo>
                <a:lnTo>
                  <a:pt x="2896892" y="808595"/>
                </a:lnTo>
                <a:lnTo>
                  <a:pt x="2906736" y="792371"/>
                </a:lnTo>
                <a:lnTo>
                  <a:pt x="2742933" y="792371"/>
                </a:lnTo>
                <a:lnTo>
                  <a:pt x="2734188" y="792278"/>
                </a:lnTo>
                <a:lnTo>
                  <a:pt x="2725446" y="791968"/>
                </a:lnTo>
                <a:lnTo>
                  <a:pt x="2717050" y="791400"/>
                </a:lnTo>
                <a:lnTo>
                  <a:pt x="2709342" y="790530"/>
                </a:lnTo>
                <a:close/>
              </a:path>
              <a:path extrusionOk="0" h="871854" w="3129915">
                <a:moveTo>
                  <a:pt x="2765937" y="196022"/>
                </a:moveTo>
                <a:lnTo>
                  <a:pt x="2658265" y="196022"/>
                </a:lnTo>
                <a:lnTo>
                  <a:pt x="2839558" y="696201"/>
                </a:lnTo>
                <a:lnTo>
                  <a:pt x="2832197" y="721969"/>
                </a:lnTo>
                <a:lnTo>
                  <a:pt x="2818573" y="754323"/>
                </a:lnTo>
                <a:lnTo>
                  <a:pt x="2799470" y="776151"/>
                </a:lnTo>
                <a:lnTo>
                  <a:pt x="2774414" y="788489"/>
                </a:lnTo>
                <a:lnTo>
                  <a:pt x="2742933" y="792371"/>
                </a:lnTo>
                <a:lnTo>
                  <a:pt x="2906736" y="792371"/>
                </a:lnTo>
                <a:lnTo>
                  <a:pt x="2921502" y="768037"/>
                </a:lnTo>
                <a:lnTo>
                  <a:pt x="2943555" y="715067"/>
                </a:lnTo>
                <a:lnTo>
                  <a:pt x="2986404" y="595428"/>
                </a:lnTo>
                <a:lnTo>
                  <a:pt x="2891096" y="595428"/>
                </a:lnTo>
                <a:lnTo>
                  <a:pt x="2765937" y="196022"/>
                </a:lnTo>
                <a:close/>
              </a:path>
              <a:path extrusionOk="0" h="871854" w="3129915">
                <a:moveTo>
                  <a:pt x="3129455" y="196022"/>
                </a:moveTo>
                <a:lnTo>
                  <a:pt x="3024537" y="196022"/>
                </a:lnTo>
                <a:lnTo>
                  <a:pt x="2899839" y="595428"/>
                </a:lnTo>
                <a:lnTo>
                  <a:pt x="2986404" y="595428"/>
                </a:lnTo>
                <a:lnTo>
                  <a:pt x="3129455" y="196022"/>
                </a:lnTo>
                <a:close/>
              </a:path>
            </a:pathLst>
          </a:custGeom>
          <a:solidFill>
            <a:srgbClr val="000000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7" name="Google Shape;97;p9"/>
          <p:cNvSpPr/>
          <p:nvPr/>
        </p:nvSpPr>
        <p:spPr>
          <a:xfrm>
            <a:off x="7433960" y="2992603"/>
            <a:ext cx="547370" cy="356235"/>
          </a:xfrm>
          <a:custGeom>
            <a:rect b="b" l="l" r="r" t="t"/>
            <a:pathLst>
              <a:path extrusionOk="0" h="356235" w="547370">
                <a:moveTo>
                  <a:pt x="125353" y="0"/>
                </a:moveTo>
                <a:lnTo>
                  <a:pt x="82243" y="7968"/>
                </a:lnTo>
                <a:lnTo>
                  <a:pt x="47396" y="31007"/>
                </a:lnTo>
                <a:lnTo>
                  <a:pt x="21569" y="67818"/>
                </a:lnTo>
                <a:lnTo>
                  <a:pt x="5518" y="117104"/>
                </a:lnTo>
                <a:lnTo>
                  <a:pt x="0" y="177565"/>
                </a:lnTo>
                <a:lnTo>
                  <a:pt x="0" y="178036"/>
                </a:lnTo>
                <a:lnTo>
                  <a:pt x="5518" y="238522"/>
                </a:lnTo>
                <a:lnTo>
                  <a:pt x="21569" y="287865"/>
                </a:lnTo>
                <a:lnTo>
                  <a:pt x="47396" y="324746"/>
                </a:lnTo>
                <a:lnTo>
                  <a:pt x="82243" y="347843"/>
                </a:lnTo>
                <a:lnTo>
                  <a:pt x="125353" y="355836"/>
                </a:lnTo>
                <a:lnTo>
                  <a:pt x="168374" y="347843"/>
                </a:lnTo>
                <a:lnTo>
                  <a:pt x="203210" y="324746"/>
                </a:lnTo>
                <a:lnTo>
                  <a:pt x="212083" y="312092"/>
                </a:lnTo>
                <a:lnTo>
                  <a:pt x="125353" y="312092"/>
                </a:lnTo>
                <a:lnTo>
                  <a:pt x="94823" y="302820"/>
                </a:lnTo>
                <a:lnTo>
                  <a:pt x="72143" y="276196"/>
                </a:lnTo>
                <a:lnTo>
                  <a:pt x="58017" y="234006"/>
                </a:lnTo>
                <a:lnTo>
                  <a:pt x="53152" y="178036"/>
                </a:lnTo>
                <a:lnTo>
                  <a:pt x="53152" y="177565"/>
                </a:lnTo>
                <a:lnTo>
                  <a:pt x="58017" y="121668"/>
                </a:lnTo>
                <a:lnTo>
                  <a:pt x="72143" y="79639"/>
                </a:lnTo>
                <a:lnTo>
                  <a:pt x="94823" y="53177"/>
                </a:lnTo>
                <a:lnTo>
                  <a:pt x="125353" y="43979"/>
                </a:lnTo>
                <a:lnTo>
                  <a:pt x="212323" y="43979"/>
                </a:lnTo>
                <a:lnTo>
                  <a:pt x="203210" y="31007"/>
                </a:lnTo>
                <a:lnTo>
                  <a:pt x="168374" y="7968"/>
                </a:lnTo>
                <a:lnTo>
                  <a:pt x="125353" y="0"/>
                </a:lnTo>
                <a:close/>
              </a:path>
              <a:path extrusionOk="0" h="356235" w="547370">
                <a:moveTo>
                  <a:pt x="212323" y="43979"/>
                </a:moveTo>
                <a:lnTo>
                  <a:pt x="125353" y="43979"/>
                </a:lnTo>
                <a:lnTo>
                  <a:pt x="155784" y="53177"/>
                </a:lnTo>
                <a:lnTo>
                  <a:pt x="178476" y="79639"/>
                </a:lnTo>
                <a:lnTo>
                  <a:pt x="192657" y="121668"/>
                </a:lnTo>
                <a:lnTo>
                  <a:pt x="197555" y="177565"/>
                </a:lnTo>
                <a:lnTo>
                  <a:pt x="197555" y="178036"/>
                </a:lnTo>
                <a:lnTo>
                  <a:pt x="192657" y="234006"/>
                </a:lnTo>
                <a:lnTo>
                  <a:pt x="178476" y="276196"/>
                </a:lnTo>
                <a:lnTo>
                  <a:pt x="155784" y="302820"/>
                </a:lnTo>
                <a:lnTo>
                  <a:pt x="125353" y="312092"/>
                </a:lnTo>
                <a:lnTo>
                  <a:pt x="212083" y="312092"/>
                </a:lnTo>
                <a:lnTo>
                  <a:pt x="229071" y="287865"/>
                </a:lnTo>
                <a:lnTo>
                  <a:pt x="245167" y="238522"/>
                </a:lnTo>
                <a:lnTo>
                  <a:pt x="250708" y="178036"/>
                </a:lnTo>
                <a:lnTo>
                  <a:pt x="250708" y="177565"/>
                </a:lnTo>
                <a:lnTo>
                  <a:pt x="245167" y="117104"/>
                </a:lnTo>
                <a:lnTo>
                  <a:pt x="229071" y="67818"/>
                </a:lnTo>
                <a:lnTo>
                  <a:pt x="212323" y="43979"/>
                </a:lnTo>
                <a:close/>
              </a:path>
              <a:path extrusionOk="0" h="356235" w="547370">
                <a:moveTo>
                  <a:pt x="522796" y="43509"/>
                </a:moveTo>
                <a:lnTo>
                  <a:pt x="428979" y="43509"/>
                </a:lnTo>
                <a:lnTo>
                  <a:pt x="454026" y="47849"/>
                </a:lnTo>
                <a:lnTo>
                  <a:pt x="472899" y="59884"/>
                </a:lnTo>
                <a:lnTo>
                  <a:pt x="484806" y="78136"/>
                </a:lnTo>
                <a:lnTo>
                  <a:pt x="488951" y="101129"/>
                </a:lnTo>
                <a:lnTo>
                  <a:pt x="488951" y="101835"/>
                </a:lnTo>
                <a:lnTo>
                  <a:pt x="476868" y="140465"/>
                </a:lnTo>
                <a:lnTo>
                  <a:pt x="431095" y="193558"/>
                </a:lnTo>
                <a:lnTo>
                  <a:pt x="318442" y="311856"/>
                </a:lnTo>
                <a:lnTo>
                  <a:pt x="318442" y="347605"/>
                </a:lnTo>
                <a:lnTo>
                  <a:pt x="547042" y="347605"/>
                </a:lnTo>
                <a:lnTo>
                  <a:pt x="547042" y="302684"/>
                </a:lnTo>
                <a:lnTo>
                  <a:pt x="390173" y="302684"/>
                </a:lnTo>
                <a:lnTo>
                  <a:pt x="390173" y="297980"/>
                </a:lnTo>
                <a:lnTo>
                  <a:pt x="462140" y="226249"/>
                </a:lnTo>
                <a:lnTo>
                  <a:pt x="500556" y="185664"/>
                </a:lnTo>
                <a:lnTo>
                  <a:pt x="524994" y="153106"/>
                </a:lnTo>
                <a:lnTo>
                  <a:pt x="541633" y="96896"/>
                </a:lnTo>
                <a:lnTo>
                  <a:pt x="541633" y="96191"/>
                </a:lnTo>
                <a:lnTo>
                  <a:pt x="533368" y="57547"/>
                </a:lnTo>
                <a:lnTo>
                  <a:pt x="522796" y="43509"/>
                </a:lnTo>
                <a:close/>
              </a:path>
              <a:path extrusionOk="0" h="356235" w="547370">
                <a:moveTo>
                  <a:pt x="431801" y="0"/>
                </a:moveTo>
                <a:lnTo>
                  <a:pt x="384870" y="7805"/>
                </a:lnTo>
                <a:lnTo>
                  <a:pt x="348104" y="29633"/>
                </a:lnTo>
                <a:lnTo>
                  <a:pt x="324082" y="63103"/>
                </a:lnTo>
                <a:lnTo>
                  <a:pt x="315384" y="105834"/>
                </a:lnTo>
                <a:lnTo>
                  <a:pt x="315854" y="106304"/>
                </a:lnTo>
                <a:lnTo>
                  <a:pt x="365243" y="106304"/>
                </a:lnTo>
                <a:lnTo>
                  <a:pt x="365478" y="105598"/>
                </a:lnTo>
                <a:lnTo>
                  <a:pt x="370042" y="80220"/>
                </a:lnTo>
                <a:lnTo>
                  <a:pt x="382941" y="60619"/>
                </a:lnTo>
                <a:lnTo>
                  <a:pt x="402983" y="47985"/>
                </a:lnTo>
                <a:lnTo>
                  <a:pt x="428979" y="43509"/>
                </a:lnTo>
                <a:lnTo>
                  <a:pt x="522796" y="43509"/>
                </a:lnTo>
                <a:lnTo>
                  <a:pt x="510441" y="27105"/>
                </a:lnTo>
                <a:lnTo>
                  <a:pt x="475652" y="7158"/>
                </a:lnTo>
                <a:lnTo>
                  <a:pt x="431801" y="0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8" name="Google Shape;98;p9"/>
          <p:cNvSpPr/>
          <p:nvPr/>
        </p:nvSpPr>
        <p:spPr>
          <a:xfrm>
            <a:off x="8365879" y="5445368"/>
            <a:ext cx="2574290" cy="847090"/>
          </a:xfrm>
          <a:custGeom>
            <a:rect b="b" l="l" r="r" t="t"/>
            <a:pathLst>
              <a:path extrusionOk="0" h="847089" w="2574290">
                <a:moveTo>
                  <a:pt x="101232" y="502478"/>
                </a:moveTo>
                <a:lnTo>
                  <a:pt x="0" y="502478"/>
                </a:lnTo>
                <a:lnTo>
                  <a:pt x="460" y="508460"/>
                </a:lnTo>
                <a:lnTo>
                  <a:pt x="7923" y="548631"/>
                </a:lnTo>
                <a:lnTo>
                  <a:pt x="23151" y="584967"/>
                </a:lnTo>
                <a:lnTo>
                  <a:pt x="45755" y="617000"/>
                </a:lnTo>
                <a:lnTo>
                  <a:pt x="75348" y="644261"/>
                </a:lnTo>
                <a:lnTo>
                  <a:pt x="111542" y="666281"/>
                </a:lnTo>
                <a:lnTo>
                  <a:pt x="153947" y="682590"/>
                </a:lnTo>
                <a:lnTo>
                  <a:pt x="202176" y="692720"/>
                </a:lnTo>
                <a:lnTo>
                  <a:pt x="255841" y="696200"/>
                </a:lnTo>
                <a:lnTo>
                  <a:pt x="311125" y="692552"/>
                </a:lnTo>
                <a:lnTo>
                  <a:pt x="360682" y="681850"/>
                </a:lnTo>
                <a:lnTo>
                  <a:pt x="404006" y="664461"/>
                </a:lnTo>
                <a:lnTo>
                  <a:pt x="440590" y="640753"/>
                </a:lnTo>
                <a:lnTo>
                  <a:pt x="469926" y="611091"/>
                </a:lnTo>
                <a:lnTo>
                  <a:pt x="472754" y="606472"/>
                </a:lnTo>
                <a:lnTo>
                  <a:pt x="259982" y="606472"/>
                </a:lnTo>
                <a:lnTo>
                  <a:pt x="198560" y="599491"/>
                </a:lnTo>
                <a:lnTo>
                  <a:pt x="149605" y="579611"/>
                </a:lnTo>
                <a:lnTo>
                  <a:pt x="116266" y="548429"/>
                </a:lnTo>
                <a:lnTo>
                  <a:pt x="101691" y="507540"/>
                </a:lnTo>
                <a:lnTo>
                  <a:pt x="101232" y="502478"/>
                </a:lnTo>
                <a:close/>
              </a:path>
              <a:path extrusionOk="0" h="847089" w="2574290">
                <a:moveTo>
                  <a:pt x="256301" y="0"/>
                </a:moveTo>
                <a:lnTo>
                  <a:pt x="205553" y="3624"/>
                </a:lnTo>
                <a:lnTo>
                  <a:pt x="159361" y="14156"/>
                </a:lnTo>
                <a:lnTo>
                  <a:pt x="118400" y="31083"/>
                </a:lnTo>
                <a:lnTo>
                  <a:pt x="83344" y="53894"/>
                </a:lnTo>
                <a:lnTo>
                  <a:pt x="54866" y="82075"/>
                </a:lnTo>
                <a:lnTo>
                  <a:pt x="33641" y="115114"/>
                </a:lnTo>
                <a:lnTo>
                  <a:pt x="20342" y="152500"/>
                </a:lnTo>
                <a:lnTo>
                  <a:pt x="15644" y="193720"/>
                </a:lnTo>
                <a:lnTo>
                  <a:pt x="15644" y="194181"/>
                </a:lnTo>
                <a:lnTo>
                  <a:pt x="20563" y="240240"/>
                </a:lnTo>
                <a:lnTo>
                  <a:pt x="35669" y="280433"/>
                </a:lnTo>
                <a:lnTo>
                  <a:pt x="61487" y="314797"/>
                </a:lnTo>
                <a:lnTo>
                  <a:pt x="98539" y="343370"/>
                </a:lnTo>
                <a:lnTo>
                  <a:pt x="147351" y="366192"/>
                </a:lnTo>
                <a:lnTo>
                  <a:pt x="208445" y="383301"/>
                </a:lnTo>
                <a:lnTo>
                  <a:pt x="281149" y="398945"/>
                </a:lnTo>
                <a:lnTo>
                  <a:pt x="337567" y="415827"/>
                </a:lnTo>
                <a:lnTo>
                  <a:pt x="375997" y="438404"/>
                </a:lnTo>
                <a:lnTo>
                  <a:pt x="397947" y="467019"/>
                </a:lnTo>
                <a:lnTo>
                  <a:pt x="404928" y="502019"/>
                </a:lnTo>
                <a:lnTo>
                  <a:pt x="404928" y="502478"/>
                </a:lnTo>
                <a:lnTo>
                  <a:pt x="394187" y="544740"/>
                </a:lnTo>
                <a:lnTo>
                  <a:pt x="364205" y="577598"/>
                </a:lnTo>
                <a:lnTo>
                  <a:pt x="318349" y="598894"/>
                </a:lnTo>
                <a:lnTo>
                  <a:pt x="259982" y="606472"/>
                </a:lnTo>
                <a:lnTo>
                  <a:pt x="472754" y="606472"/>
                </a:lnTo>
                <a:lnTo>
                  <a:pt x="491508" y="575843"/>
                </a:lnTo>
                <a:lnTo>
                  <a:pt x="504829" y="535376"/>
                </a:lnTo>
                <a:lnTo>
                  <a:pt x="509382" y="490055"/>
                </a:lnTo>
                <a:lnTo>
                  <a:pt x="509382" y="489595"/>
                </a:lnTo>
                <a:lnTo>
                  <a:pt x="504510" y="443813"/>
                </a:lnTo>
                <a:lnTo>
                  <a:pt x="489425" y="404638"/>
                </a:lnTo>
                <a:lnTo>
                  <a:pt x="463425" y="371625"/>
                </a:lnTo>
                <a:lnTo>
                  <a:pt x="425805" y="344325"/>
                </a:lnTo>
                <a:lnTo>
                  <a:pt x="375864" y="322291"/>
                </a:lnTo>
                <a:lnTo>
                  <a:pt x="312899" y="305076"/>
                </a:lnTo>
                <a:lnTo>
                  <a:pt x="240656" y="288971"/>
                </a:lnTo>
                <a:lnTo>
                  <a:pt x="185445" y="272528"/>
                </a:lnTo>
                <a:lnTo>
                  <a:pt x="147879" y="250606"/>
                </a:lnTo>
                <a:lnTo>
                  <a:pt x="126446" y="222904"/>
                </a:lnTo>
                <a:lnTo>
                  <a:pt x="119638" y="189119"/>
                </a:lnTo>
                <a:lnTo>
                  <a:pt x="119638" y="188659"/>
                </a:lnTo>
                <a:lnTo>
                  <a:pt x="129840" y="146800"/>
                </a:lnTo>
                <a:lnTo>
                  <a:pt x="158117" y="115726"/>
                </a:lnTo>
                <a:lnTo>
                  <a:pt x="200976" y="96385"/>
                </a:lnTo>
                <a:lnTo>
                  <a:pt x="254920" y="89728"/>
                </a:lnTo>
                <a:lnTo>
                  <a:pt x="460969" y="89728"/>
                </a:lnTo>
                <a:lnTo>
                  <a:pt x="443204" y="67505"/>
                </a:lnTo>
                <a:lnTo>
                  <a:pt x="407634" y="39444"/>
                </a:lnTo>
                <a:lnTo>
                  <a:pt x="364209" y="18185"/>
                </a:lnTo>
                <a:lnTo>
                  <a:pt x="313555" y="4710"/>
                </a:lnTo>
                <a:lnTo>
                  <a:pt x="256301" y="0"/>
                </a:lnTo>
                <a:close/>
              </a:path>
              <a:path extrusionOk="0" h="847089" w="2574290">
                <a:moveTo>
                  <a:pt x="460969" y="89728"/>
                </a:moveTo>
                <a:lnTo>
                  <a:pt x="254920" y="89728"/>
                </a:lnTo>
                <a:lnTo>
                  <a:pt x="309736" y="96493"/>
                </a:lnTo>
                <a:lnTo>
                  <a:pt x="352472" y="115898"/>
                </a:lnTo>
                <a:lnTo>
                  <a:pt x="381748" y="145570"/>
                </a:lnTo>
                <a:lnTo>
                  <a:pt x="396185" y="183137"/>
                </a:lnTo>
                <a:lnTo>
                  <a:pt x="397106" y="189119"/>
                </a:lnTo>
                <a:lnTo>
                  <a:pt x="496958" y="189119"/>
                </a:lnTo>
                <a:lnTo>
                  <a:pt x="496497" y="182677"/>
                </a:lnTo>
                <a:lnTo>
                  <a:pt x="488263" y="140103"/>
                </a:lnTo>
                <a:lnTo>
                  <a:pt x="470289" y="101385"/>
                </a:lnTo>
                <a:lnTo>
                  <a:pt x="460969" y="89728"/>
                </a:lnTo>
                <a:close/>
              </a:path>
              <a:path extrusionOk="0" h="847089" w="2574290">
                <a:moveTo>
                  <a:pt x="838386" y="170714"/>
                </a:moveTo>
                <a:lnTo>
                  <a:pt x="793791" y="174510"/>
                </a:lnTo>
                <a:lnTo>
                  <a:pt x="753180" y="185608"/>
                </a:lnTo>
                <a:lnTo>
                  <a:pt x="716890" y="203572"/>
                </a:lnTo>
                <a:lnTo>
                  <a:pt x="685259" y="227966"/>
                </a:lnTo>
                <a:lnTo>
                  <a:pt x="658623" y="258356"/>
                </a:lnTo>
                <a:lnTo>
                  <a:pt x="637319" y="294305"/>
                </a:lnTo>
                <a:lnTo>
                  <a:pt x="621685" y="335379"/>
                </a:lnTo>
                <a:lnTo>
                  <a:pt x="612058" y="381141"/>
                </a:lnTo>
                <a:lnTo>
                  <a:pt x="608773" y="431156"/>
                </a:lnTo>
                <a:lnTo>
                  <a:pt x="608773" y="431617"/>
                </a:lnTo>
                <a:lnTo>
                  <a:pt x="612004" y="482159"/>
                </a:lnTo>
                <a:lnTo>
                  <a:pt x="621529" y="528031"/>
                </a:lnTo>
                <a:lnTo>
                  <a:pt x="637098" y="568893"/>
                </a:lnTo>
                <a:lnTo>
                  <a:pt x="658462" y="604404"/>
                </a:lnTo>
                <a:lnTo>
                  <a:pt x="685370" y="634223"/>
                </a:lnTo>
                <a:lnTo>
                  <a:pt x="717572" y="658008"/>
                </a:lnTo>
                <a:lnTo>
                  <a:pt x="754820" y="675420"/>
                </a:lnTo>
                <a:lnTo>
                  <a:pt x="796861" y="686117"/>
                </a:lnTo>
                <a:lnTo>
                  <a:pt x="843448" y="689758"/>
                </a:lnTo>
                <a:lnTo>
                  <a:pt x="902530" y="684000"/>
                </a:lnTo>
                <a:lnTo>
                  <a:pt x="951974" y="668234"/>
                </a:lnTo>
                <a:lnTo>
                  <a:pt x="991959" y="644722"/>
                </a:lnTo>
                <a:lnTo>
                  <a:pt x="1022665" y="615726"/>
                </a:lnTo>
                <a:lnTo>
                  <a:pt x="1027945" y="607852"/>
                </a:lnTo>
                <a:lnTo>
                  <a:pt x="845748" y="607852"/>
                </a:lnTo>
                <a:lnTo>
                  <a:pt x="800084" y="601296"/>
                </a:lnTo>
                <a:lnTo>
                  <a:pt x="762591" y="582128"/>
                </a:lnTo>
                <a:lnTo>
                  <a:pt x="734264" y="551100"/>
                </a:lnTo>
                <a:lnTo>
                  <a:pt x="716097" y="508961"/>
                </a:lnTo>
                <a:lnTo>
                  <a:pt x="709085" y="456464"/>
                </a:lnTo>
                <a:lnTo>
                  <a:pt x="1063393" y="456464"/>
                </a:lnTo>
                <a:lnTo>
                  <a:pt x="1063393" y="421493"/>
                </a:lnTo>
                <a:lnTo>
                  <a:pt x="1060727" y="385142"/>
                </a:lnTo>
                <a:lnTo>
                  <a:pt x="710466" y="385142"/>
                </a:lnTo>
                <a:lnTo>
                  <a:pt x="724636" y="328134"/>
                </a:lnTo>
                <a:lnTo>
                  <a:pt x="752396" y="286613"/>
                </a:lnTo>
                <a:lnTo>
                  <a:pt x="791286" y="261225"/>
                </a:lnTo>
                <a:lnTo>
                  <a:pt x="838846" y="252619"/>
                </a:lnTo>
                <a:lnTo>
                  <a:pt x="1012226" y="252619"/>
                </a:lnTo>
                <a:lnTo>
                  <a:pt x="1003174" y="239851"/>
                </a:lnTo>
                <a:lnTo>
                  <a:pt x="970850" y="210509"/>
                </a:lnTo>
                <a:lnTo>
                  <a:pt x="932363" y="188803"/>
                </a:lnTo>
                <a:lnTo>
                  <a:pt x="888085" y="175337"/>
                </a:lnTo>
                <a:lnTo>
                  <a:pt x="838386" y="170714"/>
                </a:lnTo>
                <a:close/>
              </a:path>
              <a:path extrusionOk="0" h="847089" w="2574290">
                <a:moveTo>
                  <a:pt x="1057875" y="546193"/>
                </a:moveTo>
                <a:lnTo>
                  <a:pt x="961705" y="546653"/>
                </a:lnTo>
                <a:lnTo>
                  <a:pt x="959864" y="550334"/>
                </a:lnTo>
                <a:lnTo>
                  <a:pt x="945981" y="570192"/>
                </a:lnTo>
                <a:lnTo>
                  <a:pt x="922305" y="588756"/>
                </a:lnTo>
                <a:lnTo>
                  <a:pt x="888880" y="602489"/>
                </a:lnTo>
                <a:lnTo>
                  <a:pt x="845748" y="607852"/>
                </a:lnTo>
                <a:lnTo>
                  <a:pt x="1027945" y="607852"/>
                </a:lnTo>
                <a:lnTo>
                  <a:pt x="1044270" y="583509"/>
                </a:lnTo>
                <a:lnTo>
                  <a:pt x="1056953" y="550334"/>
                </a:lnTo>
                <a:lnTo>
                  <a:pt x="1057875" y="546193"/>
                </a:lnTo>
                <a:close/>
              </a:path>
              <a:path extrusionOk="0" h="847089" w="2574290">
                <a:moveTo>
                  <a:pt x="1012226" y="252619"/>
                </a:moveTo>
                <a:lnTo>
                  <a:pt x="838846" y="252619"/>
                </a:lnTo>
                <a:lnTo>
                  <a:pt x="885911" y="260772"/>
                </a:lnTo>
                <a:lnTo>
                  <a:pt x="924088" y="285405"/>
                </a:lnTo>
                <a:lnTo>
                  <a:pt x="951050" y="326775"/>
                </a:lnTo>
                <a:lnTo>
                  <a:pt x="964466" y="385142"/>
                </a:lnTo>
                <a:lnTo>
                  <a:pt x="1060727" y="385142"/>
                </a:lnTo>
                <a:lnTo>
                  <a:pt x="1059443" y="367649"/>
                </a:lnTo>
                <a:lnTo>
                  <a:pt x="1047842" y="319025"/>
                </a:lnTo>
                <a:lnTo>
                  <a:pt x="1028962" y="276224"/>
                </a:lnTo>
                <a:lnTo>
                  <a:pt x="1012226" y="252619"/>
                </a:lnTo>
                <a:close/>
              </a:path>
              <a:path extrusionOk="0" h="847089" w="2574290">
                <a:moveTo>
                  <a:pt x="1317396" y="259062"/>
                </a:moveTo>
                <a:lnTo>
                  <a:pt x="1215703" y="259062"/>
                </a:lnTo>
                <a:lnTo>
                  <a:pt x="1215703" y="548493"/>
                </a:lnTo>
                <a:lnTo>
                  <a:pt x="1221186" y="598649"/>
                </a:lnTo>
                <a:lnTo>
                  <a:pt x="1238616" y="637497"/>
                </a:lnTo>
                <a:lnTo>
                  <a:pt x="1268681" y="663556"/>
                </a:lnTo>
                <a:lnTo>
                  <a:pt x="1312418" y="678527"/>
                </a:lnTo>
                <a:lnTo>
                  <a:pt x="1370776" y="683316"/>
                </a:lnTo>
                <a:lnTo>
                  <a:pt x="1385078" y="682914"/>
                </a:lnTo>
                <a:lnTo>
                  <a:pt x="1398903" y="681821"/>
                </a:lnTo>
                <a:lnTo>
                  <a:pt x="1412125" y="680210"/>
                </a:lnTo>
                <a:lnTo>
                  <a:pt x="1424618" y="678255"/>
                </a:lnTo>
                <a:lnTo>
                  <a:pt x="1424618" y="600490"/>
                </a:lnTo>
                <a:lnTo>
                  <a:pt x="1386881" y="600490"/>
                </a:lnTo>
                <a:lnTo>
                  <a:pt x="1355253" y="596198"/>
                </a:lnTo>
                <a:lnTo>
                  <a:pt x="1333675" y="582717"/>
                </a:lnTo>
                <a:lnTo>
                  <a:pt x="1321329" y="559141"/>
                </a:lnTo>
                <a:lnTo>
                  <a:pt x="1317396" y="524566"/>
                </a:lnTo>
                <a:lnTo>
                  <a:pt x="1317396" y="259062"/>
                </a:lnTo>
                <a:close/>
              </a:path>
              <a:path extrusionOk="0" h="847089" w="2574290">
                <a:moveTo>
                  <a:pt x="1424618" y="598649"/>
                </a:moveTo>
                <a:lnTo>
                  <a:pt x="1415030" y="599519"/>
                </a:lnTo>
                <a:lnTo>
                  <a:pt x="1406264" y="600087"/>
                </a:lnTo>
                <a:lnTo>
                  <a:pt x="1397240" y="600397"/>
                </a:lnTo>
                <a:lnTo>
                  <a:pt x="1386881" y="600490"/>
                </a:lnTo>
                <a:lnTo>
                  <a:pt x="1424618" y="600490"/>
                </a:lnTo>
                <a:lnTo>
                  <a:pt x="1424618" y="598649"/>
                </a:lnTo>
                <a:close/>
              </a:path>
              <a:path extrusionOk="0" h="847089" w="2574290">
                <a:moveTo>
                  <a:pt x="1424618" y="180376"/>
                </a:moveTo>
                <a:lnTo>
                  <a:pt x="1137485" y="180376"/>
                </a:lnTo>
                <a:lnTo>
                  <a:pt x="1137485" y="259062"/>
                </a:lnTo>
                <a:lnTo>
                  <a:pt x="1424618" y="259062"/>
                </a:lnTo>
                <a:lnTo>
                  <a:pt x="1424618" y="180376"/>
                </a:lnTo>
                <a:close/>
              </a:path>
              <a:path extrusionOk="0" h="847089" w="2574290">
                <a:moveTo>
                  <a:pt x="1317396" y="54296"/>
                </a:moveTo>
                <a:lnTo>
                  <a:pt x="1215703" y="54296"/>
                </a:lnTo>
                <a:lnTo>
                  <a:pt x="1215703" y="180376"/>
                </a:lnTo>
                <a:lnTo>
                  <a:pt x="1317396" y="180376"/>
                </a:lnTo>
                <a:lnTo>
                  <a:pt x="1317396" y="54296"/>
                </a:lnTo>
                <a:close/>
              </a:path>
              <a:path extrusionOk="0" h="847089" w="2574290">
                <a:moveTo>
                  <a:pt x="1636276" y="180376"/>
                </a:moveTo>
                <a:lnTo>
                  <a:pt x="1536426" y="180376"/>
                </a:lnTo>
                <a:lnTo>
                  <a:pt x="1536426" y="503860"/>
                </a:lnTo>
                <a:lnTo>
                  <a:pt x="1541276" y="558691"/>
                </a:lnTo>
                <a:lnTo>
                  <a:pt x="1555763" y="604631"/>
                </a:lnTo>
                <a:lnTo>
                  <a:pt x="1579737" y="641155"/>
                </a:lnTo>
                <a:lnTo>
                  <a:pt x="1613118" y="667842"/>
                </a:lnTo>
                <a:lnTo>
                  <a:pt x="1655778" y="684200"/>
                </a:lnTo>
                <a:lnTo>
                  <a:pt x="1707604" y="689758"/>
                </a:lnTo>
                <a:lnTo>
                  <a:pt x="1757916" y="684028"/>
                </a:lnTo>
                <a:lnTo>
                  <a:pt x="1799515" y="667384"/>
                </a:lnTo>
                <a:lnTo>
                  <a:pt x="1831969" y="640645"/>
                </a:lnTo>
                <a:lnTo>
                  <a:pt x="1854845" y="604631"/>
                </a:lnTo>
                <a:lnTo>
                  <a:pt x="1962067" y="604631"/>
                </a:lnTo>
                <a:lnTo>
                  <a:pt x="1962067" y="604171"/>
                </a:lnTo>
                <a:lnTo>
                  <a:pt x="1739812" y="604171"/>
                </a:lnTo>
                <a:lnTo>
                  <a:pt x="1692770" y="596478"/>
                </a:lnTo>
                <a:lnTo>
                  <a:pt x="1660609" y="573341"/>
                </a:lnTo>
                <a:lnTo>
                  <a:pt x="1642166" y="534675"/>
                </a:lnTo>
                <a:lnTo>
                  <a:pt x="1636276" y="480392"/>
                </a:lnTo>
                <a:lnTo>
                  <a:pt x="1636276" y="180376"/>
                </a:lnTo>
                <a:close/>
              </a:path>
              <a:path extrusionOk="0" h="847089" w="2574290">
                <a:moveTo>
                  <a:pt x="1962067" y="604631"/>
                </a:moveTo>
                <a:lnTo>
                  <a:pt x="1862667" y="604631"/>
                </a:lnTo>
                <a:lnTo>
                  <a:pt x="1862667" y="680095"/>
                </a:lnTo>
                <a:lnTo>
                  <a:pt x="1962067" y="680095"/>
                </a:lnTo>
                <a:lnTo>
                  <a:pt x="1962067" y="604631"/>
                </a:lnTo>
                <a:close/>
              </a:path>
              <a:path extrusionOk="0" h="847089" w="2574290">
                <a:moveTo>
                  <a:pt x="1962067" y="180376"/>
                </a:moveTo>
                <a:lnTo>
                  <a:pt x="1862667" y="180376"/>
                </a:lnTo>
                <a:lnTo>
                  <a:pt x="1862667" y="473490"/>
                </a:lnTo>
                <a:lnTo>
                  <a:pt x="1854731" y="527880"/>
                </a:lnTo>
                <a:lnTo>
                  <a:pt x="1831266" y="569028"/>
                </a:lnTo>
                <a:lnTo>
                  <a:pt x="1792788" y="595076"/>
                </a:lnTo>
                <a:lnTo>
                  <a:pt x="1739812" y="604171"/>
                </a:lnTo>
                <a:lnTo>
                  <a:pt x="1962067" y="604171"/>
                </a:lnTo>
                <a:lnTo>
                  <a:pt x="1962067" y="180376"/>
                </a:lnTo>
                <a:close/>
              </a:path>
              <a:path extrusionOk="0" h="847089" w="2574290">
                <a:moveTo>
                  <a:pt x="2205945" y="180376"/>
                </a:moveTo>
                <a:lnTo>
                  <a:pt x="2106094" y="180376"/>
                </a:lnTo>
                <a:lnTo>
                  <a:pt x="2106094" y="846668"/>
                </a:lnTo>
                <a:lnTo>
                  <a:pt x="2205945" y="846668"/>
                </a:lnTo>
                <a:lnTo>
                  <a:pt x="2205945" y="600950"/>
                </a:lnTo>
                <a:lnTo>
                  <a:pt x="2325174" y="600950"/>
                </a:lnTo>
                <a:lnTo>
                  <a:pt x="2255488" y="573257"/>
                </a:lnTo>
                <a:lnTo>
                  <a:pt x="2227573" y="537553"/>
                </a:lnTo>
                <a:lnTo>
                  <a:pt x="2210128" y="489635"/>
                </a:lnTo>
                <a:lnTo>
                  <a:pt x="2204102" y="430696"/>
                </a:lnTo>
                <a:lnTo>
                  <a:pt x="2204102" y="429776"/>
                </a:lnTo>
                <a:lnTo>
                  <a:pt x="2210128" y="370837"/>
                </a:lnTo>
                <a:lnTo>
                  <a:pt x="2227573" y="322919"/>
                </a:lnTo>
                <a:lnTo>
                  <a:pt x="2255488" y="287215"/>
                </a:lnTo>
                <a:lnTo>
                  <a:pt x="2292922" y="264918"/>
                </a:lnTo>
                <a:lnTo>
                  <a:pt x="2327924" y="259062"/>
                </a:lnTo>
                <a:lnTo>
                  <a:pt x="2205945" y="259062"/>
                </a:lnTo>
                <a:lnTo>
                  <a:pt x="2205945" y="180376"/>
                </a:lnTo>
                <a:close/>
              </a:path>
              <a:path extrusionOk="0" h="847089" w="2574290">
                <a:moveTo>
                  <a:pt x="2325174" y="600950"/>
                </a:moveTo>
                <a:lnTo>
                  <a:pt x="2213306" y="600950"/>
                </a:lnTo>
                <a:lnTo>
                  <a:pt x="2238938" y="637323"/>
                </a:lnTo>
                <a:lnTo>
                  <a:pt x="2274449" y="664853"/>
                </a:lnTo>
                <a:lnTo>
                  <a:pt x="2317811" y="682288"/>
                </a:lnTo>
                <a:lnTo>
                  <a:pt x="2366997" y="688378"/>
                </a:lnTo>
                <a:lnTo>
                  <a:pt x="2412355" y="683798"/>
                </a:lnTo>
                <a:lnTo>
                  <a:pt x="2452925" y="670375"/>
                </a:lnTo>
                <a:lnTo>
                  <a:pt x="2488320" y="648582"/>
                </a:lnTo>
                <a:lnTo>
                  <a:pt x="2518150" y="618896"/>
                </a:lnTo>
                <a:lnTo>
                  <a:pt x="2528217" y="603251"/>
                </a:lnTo>
                <a:lnTo>
                  <a:pt x="2338925" y="603251"/>
                </a:lnTo>
                <a:lnTo>
                  <a:pt x="2325174" y="600950"/>
                </a:lnTo>
                <a:close/>
              </a:path>
              <a:path extrusionOk="0" h="847089" w="2574290">
                <a:moveTo>
                  <a:pt x="2527805" y="257221"/>
                </a:moveTo>
                <a:lnTo>
                  <a:pt x="2338925" y="257221"/>
                </a:lnTo>
                <a:lnTo>
                  <a:pt x="2384784" y="264830"/>
                </a:lnTo>
                <a:lnTo>
                  <a:pt x="2421875" y="286950"/>
                </a:lnTo>
                <a:lnTo>
                  <a:pt x="2449381" y="322521"/>
                </a:lnTo>
                <a:lnTo>
                  <a:pt x="2466483" y="370483"/>
                </a:lnTo>
                <a:lnTo>
                  <a:pt x="2472366" y="429776"/>
                </a:lnTo>
                <a:lnTo>
                  <a:pt x="2472366" y="430696"/>
                </a:lnTo>
                <a:lnTo>
                  <a:pt x="2466483" y="489812"/>
                </a:lnTo>
                <a:lnTo>
                  <a:pt x="2449381" y="537752"/>
                </a:lnTo>
                <a:lnTo>
                  <a:pt x="2421875" y="573389"/>
                </a:lnTo>
                <a:lnTo>
                  <a:pt x="2384784" y="595598"/>
                </a:lnTo>
                <a:lnTo>
                  <a:pt x="2338925" y="603251"/>
                </a:lnTo>
                <a:lnTo>
                  <a:pt x="2528217" y="603251"/>
                </a:lnTo>
                <a:lnTo>
                  <a:pt x="2542027" y="581789"/>
                </a:lnTo>
                <a:lnTo>
                  <a:pt x="2559558" y="537752"/>
                </a:lnTo>
                <a:lnTo>
                  <a:pt x="2570371" y="487215"/>
                </a:lnTo>
                <a:lnTo>
                  <a:pt x="2574059" y="430696"/>
                </a:lnTo>
                <a:lnTo>
                  <a:pt x="2574059" y="429776"/>
                </a:lnTo>
                <a:lnTo>
                  <a:pt x="2570333" y="373501"/>
                </a:lnTo>
                <a:lnTo>
                  <a:pt x="2559436" y="323051"/>
                </a:lnTo>
                <a:lnTo>
                  <a:pt x="2541787" y="278941"/>
                </a:lnTo>
                <a:lnTo>
                  <a:pt x="2527805" y="257221"/>
                </a:lnTo>
                <a:close/>
              </a:path>
              <a:path extrusionOk="0" h="847089" w="2574290">
                <a:moveTo>
                  <a:pt x="2366997" y="171634"/>
                </a:moveTo>
                <a:lnTo>
                  <a:pt x="2317551" y="177594"/>
                </a:lnTo>
                <a:lnTo>
                  <a:pt x="2274791" y="194814"/>
                </a:lnTo>
                <a:lnTo>
                  <a:pt x="2239711" y="222300"/>
                </a:lnTo>
                <a:lnTo>
                  <a:pt x="2213306" y="259062"/>
                </a:lnTo>
                <a:lnTo>
                  <a:pt x="2327924" y="259062"/>
                </a:lnTo>
                <a:lnTo>
                  <a:pt x="2338925" y="257221"/>
                </a:lnTo>
                <a:lnTo>
                  <a:pt x="2527805" y="257221"/>
                </a:lnTo>
                <a:lnTo>
                  <a:pt x="2517808" y="241691"/>
                </a:lnTo>
                <a:lnTo>
                  <a:pt x="2487919" y="211818"/>
                </a:lnTo>
                <a:lnTo>
                  <a:pt x="2452541" y="189839"/>
                </a:lnTo>
                <a:lnTo>
                  <a:pt x="2412093" y="176271"/>
                </a:lnTo>
                <a:lnTo>
                  <a:pt x="2366997" y="171634"/>
                </a:lnTo>
                <a:close/>
              </a:path>
            </a:pathLst>
          </a:custGeom>
          <a:solidFill>
            <a:srgbClr val="000000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9" name="Google Shape;99;p9"/>
          <p:cNvSpPr/>
          <p:nvPr/>
        </p:nvSpPr>
        <p:spPr>
          <a:xfrm>
            <a:off x="7433960" y="5065838"/>
            <a:ext cx="560070" cy="356235"/>
          </a:xfrm>
          <a:custGeom>
            <a:rect b="b" l="l" r="r" t="t"/>
            <a:pathLst>
              <a:path extrusionOk="0" h="356235" w="560070">
                <a:moveTo>
                  <a:pt x="125353" y="0"/>
                </a:moveTo>
                <a:lnTo>
                  <a:pt x="82243" y="7968"/>
                </a:lnTo>
                <a:lnTo>
                  <a:pt x="47396" y="31007"/>
                </a:lnTo>
                <a:lnTo>
                  <a:pt x="21569" y="67818"/>
                </a:lnTo>
                <a:lnTo>
                  <a:pt x="5518" y="117104"/>
                </a:lnTo>
                <a:lnTo>
                  <a:pt x="0" y="177565"/>
                </a:lnTo>
                <a:lnTo>
                  <a:pt x="0" y="178036"/>
                </a:lnTo>
                <a:lnTo>
                  <a:pt x="5518" y="238522"/>
                </a:lnTo>
                <a:lnTo>
                  <a:pt x="21569" y="287865"/>
                </a:lnTo>
                <a:lnTo>
                  <a:pt x="47396" y="324746"/>
                </a:lnTo>
                <a:lnTo>
                  <a:pt x="82243" y="347843"/>
                </a:lnTo>
                <a:lnTo>
                  <a:pt x="125353" y="355836"/>
                </a:lnTo>
                <a:lnTo>
                  <a:pt x="168374" y="347843"/>
                </a:lnTo>
                <a:lnTo>
                  <a:pt x="203210" y="324746"/>
                </a:lnTo>
                <a:lnTo>
                  <a:pt x="212083" y="312092"/>
                </a:lnTo>
                <a:lnTo>
                  <a:pt x="125353" y="312092"/>
                </a:lnTo>
                <a:lnTo>
                  <a:pt x="94823" y="302820"/>
                </a:lnTo>
                <a:lnTo>
                  <a:pt x="72143" y="276196"/>
                </a:lnTo>
                <a:lnTo>
                  <a:pt x="58017" y="234006"/>
                </a:lnTo>
                <a:lnTo>
                  <a:pt x="53152" y="178036"/>
                </a:lnTo>
                <a:lnTo>
                  <a:pt x="53152" y="177565"/>
                </a:lnTo>
                <a:lnTo>
                  <a:pt x="58017" y="121668"/>
                </a:lnTo>
                <a:lnTo>
                  <a:pt x="72143" y="79639"/>
                </a:lnTo>
                <a:lnTo>
                  <a:pt x="94823" y="53177"/>
                </a:lnTo>
                <a:lnTo>
                  <a:pt x="125353" y="43979"/>
                </a:lnTo>
                <a:lnTo>
                  <a:pt x="212323" y="43979"/>
                </a:lnTo>
                <a:lnTo>
                  <a:pt x="203210" y="31007"/>
                </a:lnTo>
                <a:lnTo>
                  <a:pt x="168374" y="7968"/>
                </a:lnTo>
                <a:lnTo>
                  <a:pt x="125353" y="0"/>
                </a:lnTo>
                <a:close/>
              </a:path>
              <a:path extrusionOk="0" h="356235" w="560070">
                <a:moveTo>
                  <a:pt x="212323" y="43979"/>
                </a:moveTo>
                <a:lnTo>
                  <a:pt x="125353" y="43979"/>
                </a:lnTo>
                <a:lnTo>
                  <a:pt x="155784" y="53177"/>
                </a:lnTo>
                <a:lnTo>
                  <a:pt x="178476" y="79639"/>
                </a:lnTo>
                <a:lnTo>
                  <a:pt x="192657" y="121668"/>
                </a:lnTo>
                <a:lnTo>
                  <a:pt x="197555" y="177565"/>
                </a:lnTo>
                <a:lnTo>
                  <a:pt x="197555" y="178036"/>
                </a:lnTo>
                <a:lnTo>
                  <a:pt x="192657" y="234006"/>
                </a:lnTo>
                <a:lnTo>
                  <a:pt x="178476" y="276196"/>
                </a:lnTo>
                <a:lnTo>
                  <a:pt x="155784" y="302820"/>
                </a:lnTo>
                <a:lnTo>
                  <a:pt x="125353" y="312092"/>
                </a:lnTo>
                <a:lnTo>
                  <a:pt x="212083" y="312092"/>
                </a:lnTo>
                <a:lnTo>
                  <a:pt x="229071" y="287865"/>
                </a:lnTo>
                <a:lnTo>
                  <a:pt x="245167" y="238522"/>
                </a:lnTo>
                <a:lnTo>
                  <a:pt x="250708" y="178036"/>
                </a:lnTo>
                <a:lnTo>
                  <a:pt x="250708" y="177565"/>
                </a:lnTo>
                <a:lnTo>
                  <a:pt x="245167" y="117104"/>
                </a:lnTo>
                <a:lnTo>
                  <a:pt x="229071" y="67818"/>
                </a:lnTo>
                <a:lnTo>
                  <a:pt x="212323" y="43979"/>
                </a:lnTo>
                <a:close/>
              </a:path>
              <a:path extrusionOk="0" h="356235" w="560070">
                <a:moveTo>
                  <a:pt x="362421" y="255177"/>
                </a:moveTo>
                <a:lnTo>
                  <a:pt x="312091" y="255177"/>
                </a:lnTo>
                <a:lnTo>
                  <a:pt x="312327" y="257999"/>
                </a:lnTo>
                <a:lnTo>
                  <a:pt x="323428" y="296705"/>
                </a:lnTo>
                <a:lnTo>
                  <a:pt x="348927" y="327055"/>
                </a:lnTo>
                <a:lnTo>
                  <a:pt x="387171" y="346866"/>
                </a:lnTo>
                <a:lnTo>
                  <a:pt x="436504" y="353954"/>
                </a:lnTo>
                <a:lnTo>
                  <a:pt x="486085" y="346502"/>
                </a:lnTo>
                <a:lnTo>
                  <a:pt x="524993" y="325732"/>
                </a:lnTo>
                <a:lnTo>
                  <a:pt x="537624" y="309975"/>
                </a:lnTo>
                <a:lnTo>
                  <a:pt x="436504" y="309975"/>
                </a:lnTo>
                <a:lnTo>
                  <a:pt x="407668" y="306113"/>
                </a:lnTo>
                <a:lnTo>
                  <a:pt x="385028" y="295305"/>
                </a:lnTo>
                <a:lnTo>
                  <a:pt x="369664" y="278721"/>
                </a:lnTo>
                <a:lnTo>
                  <a:pt x="362656" y="257528"/>
                </a:lnTo>
                <a:lnTo>
                  <a:pt x="362421" y="255177"/>
                </a:lnTo>
                <a:close/>
              </a:path>
              <a:path extrusionOk="0" h="356235" w="560070">
                <a:moveTo>
                  <a:pt x="532200" y="45155"/>
                </a:moveTo>
                <a:lnTo>
                  <a:pt x="436034" y="45155"/>
                </a:lnTo>
                <a:lnTo>
                  <a:pt x="461651" y="48683"/>
                </a:lnTo>
                <a:lnTo>
                  <a:pt x="480632" y="58914"/>
                </a:lnTo>
                <a:lnTo>
                  <a:pt x="492424" y="75318"/>
                </a:lnTo>
                <a:lnTo>
                  <a:pt x="496391" y="96896"/>
                </a:lnTo>
                <a:lnTo>
                  <a:pt x="496477" y="97837"/>
                </a:lnTo>
                <a:lnTo>
                  <a:pt x="491755" y="119622"/>
                </a:lnTo>
                <a:lnTo>
                  <a:pt x="478456" y="136819"/>
                </a:lnTo>
                <a:lnTo>
                  <a:pt x="457881" y="148108"/>
                </a:lnTo>
                <a:lnTo>
                  <a:pt x="431330" y="152165"/>
                </a:lnTo>
                <a:lnTo>
                  <a:pt x="391584" y="152165"/>
                </a:lnTo>
                <a:lnTo>
                  <a:pt x="391584" y="193088"/>
                </a:lnTo>
                <a:lnTo>
                  <a:pt x="432976" y="193088"/>
                </a:lnTo>
                <a:lnTo>
                  <a:pt x="463418" y="197031"/>
                </a:lnTo>
                <a:lnTo>
                  <a:pt x="486364" y="208580"/>
                </a:lnTo>
                <a:lnTo>
                  <a:pt x="500842" y="227318"/>
                </a:lnTo>
                <a:lnTo>
                  <a:pt x="505884" y="252825"/>
                </a:lnTo>
                <a:lnTo>
                  <a:pt x="505781" y="253765"/>
                </a:lnTo>
                <a:lnTo>
                  <a:pt x="500865" y="276240"/>
                </a:lnTo>
                <a:lnTo>
                  <a:pt x="486717" y="294159"/>
                </a:lnTo>
                <a:lnTo>
                  <a:pt x="464808" y="305815"/>
                </a:lnTo>
                <a:lnTo>
                  <a:pt x="436504" y="309975"/>
                </a:lnTo>
                <a:lnTo>
                  <a:pt x="537624" y="309975"/>
                </a:lnTo>
                <a:lnTo>
                  <a:pt x="550408" y="294026"/>
                </a:lnTo>
                <a:lnTo>
                  <a:pt x="559507" y="253765"/>
                </a:lnTo>
                <a:lnTo>
                  <a:pt x="559419" y="252825"/>
                </a:lnTo>
                <a:lnTo>
                  <a:pt x="553509" y="221056"/>
                </a:lnTo>
                <a:lnTo>
                  <a:pt x="536576" y="196116"/>
                </a:lnTo>
                <a:lnTo>
                  <a:pt x="510294" y="179245"/>
                </a:lnTo>
                <a:lnTo>
                  <a:pt x="476251" y="171215"/>
                </a:lnTo>
                <a:lnTo>
                  <a:pt x="476251" y="170039"/>
                </a:lnTo>
                <a:lnTo>
                  <a:pt x="504885" y="159941"/>
                </a:lnTo>
                <a:lnTo>
                  <a:pt x="527522" y="143052"/>
                </a:lnTo>
                <a:lnTo>
                  <a:pt x="542397" y="119900"/>
                </a:lnTo>
                <a:lnTo>
                  <a:pt x="547748" y="91017"/>
                </a:lnTo>
                <a:lnTo>
                  <a:pt x="547748" y="90546"/>
                </a:lnTo>
                <a:lnTo>
                  <a:pt x="539785" y="54567"/>
                </a:lnTo>
                <a:lnTo>
                  <a:pt x="532200" y="45155"/>
                </a:lnTo>
                <a:close/>
              </a:path>
              <a:path extrusionOk="0" h="356235" w="560070">
                <a:moveTo>
                  <a:pt x="436034" y="1881"/>
                </a:moveTo>
                <a:lnTo>
                  <a:pt x="390555" y="8690"/>
                </a:lnTo>
                <a:lnTo>
                  <a:pt x="354777" y="27957"/>
                </a:lnTo>
                <a:lnTo>
                  <a:pt x="330465" y="57940"/>
                </a:lnTo>
                <a:lnTo>
                  <a:pt x="319382" y="96896"/>
                </a:lnTo>
                <a:lnTo>
                  <a:pt x="319146" y="99483"/>
                </a:lnTo>
                <a:lnTo>
                  <a:pt x="368536" y="99483"/>
                </a:lnTo>
                <a:lnTo>
                  <a:pt x="368771" y="97132"/>
                </a:lnTo>
                <a:lnTo>
                  <a:pt x="375378" y="75516"/>
                </a:lnTo>
                <a:lnTo>
                  <a:pt x="389526" y="59149"/>
                </a:lnTo>
                <a:lnTo>
                  <a:pt x="410112" y="48779"/>
                </a:lnTo>
                <a:lnTo>
                  <a:pt x="436034" y="45155"/>
                </a:lnTo>
                <a:lnTo>
                  <a:pt x="532200" y="45155"/>
                </a:lnTo>
                <a:lnTo>
                  <a:pt x="517203" y="26546"/>
                </a:lnTo>
                <a:lnTo>
                  <a:pt x="481965" y="8360"/>
                </a:lnTo>
                <a:lnTo>
                  <a:pt x="436034" y="1881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0" name="Google Shape;100;p9"/>
          <p:cNvSpPr/>
          <p:nvPr/>
        </p:nvSpPr>
        <p:spPr>
          <a:xfrm>
            <a:off x="8370020" y="9558249"/>
            <a:ext cx="4934585" cy="730250"/>
          </a:xfrm>
          <a:custGeom>
            <a:rect b="b" l="l" r="r" t="t"/>
            <a:pathLst>
              <a:path extrusionOk="0" h="730250" w="4934584">
                <a:moveTo>
                  <a:pt x="299095" y="33590"/>
                </a:moveTo>
                <a:lnTo>
                  <a:pt x="250539" y="36859"/>
                </a:lnTo>
                <a:lnTo>
                  <a:pt x="205653" y="46509"/>
                </a:lnTo>
                <a:lnTo>
                  <a:pt x="164637" y="62302"/>
                </a:lnTo>
                <a:lnTo>
                  <a:pt x="127693" y="84003"/>
                </a:lnTo>
                <a:lnTo>
                  <a:pt x="95023" y="111376"/>
                </a:lnTo>
                <a:lnTo>
                  <a:pt x="66826" y="144183"/>
                </a:lnTo>
                <a:lnTo>
                  <a:pt x="43305" y="182188"/>
                </a:lnTo>
                <a:lnTo>
                  <a:pt x="24661" y="225154"/>
                </a:lnTo>
                <a:lnTo>
                  <a:pt x="11094" y="272846"/>
                </a:lnTo>
                <a:lnTo>
                  <a:pt x="2802" y="325113"/>
                </a:lnTo>
                <a:lnTo>
                  <a:pt x="0" y="381460"/>
                </a:lnTo>
                <a:lnTo>
                  <a:pt x="0" y="382381"/>
                </a:lnTo>
                <a:lnTo>
                  <a:pt x="2817" y="438699"/>
                </a:lnTo>
                <a:lnTo>
                  <a:pt x="11134" y="490786"/>
                </a:lnTo>
                <a:lnTo>
                  <a:pt x="24745" y="538403"/>
                </a:lnTo>
                <a:lnTo>
                  <a:pt x="43443" y="581312"/>
                </a:lnTo>
                <a:lnTo>
                  <a:pt x="67025" y="619273"/>
                </a:lnTo>
                <a:lnTo>
                  <a:pt x="95284" y="652048"/>
                </a:lnTo>
                <a:lnTo>
                  <a:pt x="128015" y="679400"/>
                </a:lnTo>
                <a:lnTo>
                  <a:pt x="165013" y="701088"/>
                </a:lnTo>
                <a:lnTo>
                  <a:pt x="206073" y="716875"/>
                </a:lnTo>
                <a:lnTo>
                  <a:pt x="250988" y="726522"/>
                </a:lnTo>
                <a:lnTo>
                  <a:pt x="299554" y="729791"/>
                </a:lnTo>
                <a:lnTo>
                  <a:pt x="353145" y="725904"/>
                </a:lnTo>
                <a:lnTo>
                  <a:pt x="402412" y="714570"/>
                </a:lnTo>
                <a:lnTo>
                  <a:pt x="446782" y="696280"/>
                </a:lnTo>
                <a:lnTo>
                  <a:pt x="485684" y="671525"/>
                </a:lnTo>
                <a:lnTo>
                  <a:pt x="518547" y="640795"/>
                </a:lnTo>
                <a:lnTo>
                  <a:pt x="520078" y="638682"/>
                </a:lnTo>
                <a:lnTo>
                  <a:pt x="299554" y="638682"/>
                </a:lnTo>
                <a:lnTo>
                  <a:pt x="256861" y="634124"/>
                </a:lnTo>
                <a:lnTo>
                  <a:pt x="218741" y="620765"/>
                </a:lnTo>
                <a:lnTo>
                  <a:pt x="185539" y="599081"/>
                </a:lnTo>
                <a:lnTo>
                  <a:pt x="157599" y="569545"/>
                </a:lnTo>
                <a:lnTo>
                  <a:pt x="135268" y="532633"/>
                </a:lnTo>
                <a:lnTo>
                  <a:pt x="118890" y="488818"/>
                </a:lnTo>
                <a:lnTo>
                  <a:pt x="108810" y="438576"/>
                </a:lnTo>
                <a:lnTo>
                  <a:pt x="105373" y="382381"/>
                </a:lnTo>
                <a:lnTo>
                  <a:pt x="105373" y="381460"/>
                </a:lnTo>
                <a:lnTo>
                  <a:pt x="108826" y="325027"/>
                </a:lnTo>
                <a:lnTo>
                  <a:pt x="118882" y="274757"/>
                </a:lnTo>
                <a:lnTo>
                  <a:pt x="135244" y="230860"/>
                </a:lnTo>
                <a:lnTo>
                  <a:pt x="157542" y="193893"/>
                </a:lnTo>
                <a:lnTo>
                  <a:pt x="185427" y="164324"/>
                </a:lnTo>
                <a:lnTo>
                  <a:pt x="218547" y="142623"/>
                </a:lnTo>
                <a:lnTo>
                  <a:pt x="256554" y="129258"/>
                </a:lnTo>
                <a:lnTo>
                  <a:pt x="299095" y="124698"/>
                </a:lnTo>
                <a:lnTo>
                  <a:pt x="514292" y="124698"/>
                </a:lnTo>
                <a:lnTo>
                  <a:pt x="485454" y="96343"/>
                </a:lnTo>
                <a:lnTo>
                  <a:pt x="446144" y="69819"/>
                </a:lnTo>
                <a:lnTo>
                  <a:pt x="401506" y="50105"/>
                </a:lnTo>
                <a:lnTo>
                  <a:pt x="352252" y="37822"/>
                </a:lnTo>
                <a:lnTo>
                  <a:pt x="299095" y="33590"/>
                </a:lnTo>
                <a:close/>
              </a:path>
              <a:path extrusionOk="0" h="730250" w="4934584">
                <a:moveTo>
                  <a:pt x="575183" y="514903"/>
                </a:moveTo>
                <a:lnTo>
                  <a:pt x="473030" y="514903"/>
                </a:lnTo>
                <a:lnTo>
                  <a:pt x="472109" y="516743"/>
                </a:lnTo>
                <a:lnTo>
                  <a:pt x="455357" y="558226"/>
                </a:lnTo>
                <a:lnTo>
                  <a:pt x="428532" y="592067"/>
                </a:lnTo>
                <a:lnTo>
                  <a:pt x="392828" y="617361"/>
                </a:lnTo>
                <a:lnTo>
                  <a:pt x="349438" y="633201"/>
                </a:lnTo>
                <a:lnTo>
                  <a:pt x="299554" y="638682"/>
                </a:lnTo>
                <a:lnTo>
                  <a:pt x="520078" y="638682"/>
                </a:lnTo>
                <a:lnTo>
                  <a:pt x="544799" y="604581"/>
                </a:lnTo>
                <a:lnTo>
                  <a:pt x="563868" y="563374"/>
                </a:lnTo>
                <a:lnTo>
                  <a:pt x="575183" y="517664"/>
                </a:lnTo>
                <a:lnTo>
                  <a:pt x="575183" y="514903"/>
                </a:lnTo>
                <a:close/>
              </a:path>
              <a:path extrusionOk="0" h="730250" w="4934584">
                <a:moveTo>
                  <a:pt x="514292" y="124698"/>
                </a:moveTo>
                <a:lnTo>
                  <a:pt x="299095" y="124698"/>
                </a:lnTo>
                <a:lnTo>
                  <a:pt x="348853" y="130853"/>
                </a:lnTo>
                <a:lnTo>
                  <a:pt x="392361" y="148538"/>
                </a:lnTo>
                <a:lnTo>
                  <a:pt x="428337" y="176581"/>
                </a:lnTo>
                <a:lnTo>
                  <a:pt x="455501" y="213812"/>
                </a:lnTo>
                <a:lnTo>
                  <a:pt x="472570" y="259062"/>
                </a:lnTo>
                <a:lnTo>
                  <a:pt x="472570" y="260442"/>
                </a:lnTo>
                <a:lnTo>
                  <a:pt x="574722" y="260442"/>
                </a:lnTo>
                <a:lnTo>
                  <a:pt x="575183" y="258141"/>
                </a:lnTo>
                <a:lnTo>
                  <a:pt x="564301" y="210576"/>
                </a:lnTo>
                <a:lnTo>
                  <a:pt x="545244" y="167342"/>
                </a:lnTo>
                <a:lnTo>
                  <a:pt x="518724" y="129057"/>
                </a:lnTo>
                <a:lnTo>
                  <a:pt x="514292" y="124698"/>
                </a:lnTo>
                <a:close/>
              </a:path>
              <a:path extrusionOk="0" h="730250" w="4934584">
                <a:moveTo>
                  <a:pt x="911089" y="204304"/>
                </a:moveTo>
                <a:lnTo>
                  <a:pt x="864439" y="207901"/>
                </a:lnTo>
                <a:lnTo>
                  <a:pt x="822228" y="218494"/>
                </a:lnTo>
                <a:lnTo>
                  <a:pt x="784736" y="235782"/>
                </a:lnTo>
                <a:lnTo>
                  <a:pt x="752243" y="259466"/>
                </a:lnTo>
                <a:lnTo>
                  <a:pt x="725030" y="289248"/>
                </a:lnTo>
                <a:lnTo>
                  <a:pt x="703376" y="324828"/>
                </a:lnTo>
                <a:lnTo>
                  <a:pt x="687562" y="365908"/>
                </a:lnTo>
                <a:lnTo>
                  <a:pt x="677868" y="412187"/>
                </a:lnTo>
                <a:lnTo>
                  <a:pt x="674574" y="463366"/>
                </a:lnTo>
                <a:lnTo>
                  <a:pt x="674574" y="464287"/>
                </a:lnTo>
                <a:lnTo>
                  <a:pt x="677853" y="515588"/>
                </a:lnTo>
                <a:lnTo>
                  <a:pt x="687509" y="561931"/>
                </a:lnTo>
                <a:lnTo>
                  <a:pt x="703274" y="603029"/>
                </a:lnTo>
                <a:lnTo>
                  <a:pt x="724879" y="638594"/>
                </a:lnTo>
                <a:lnTo>
                  <a:pt x="752054" y="668339"/>
                </a:lnTo>
                <a:lnTo>
                  <a:pt x="784532" y="691974"/>
                </a:lnTo>
                <a:lnTo>
                  <a:pt x="822043" y="709213"/>
                </a:lnTo>
                <a:lnTo>
                  <a:pt x="864318" y="719767"/>
                </a:lnTo>
                <a:lnTo>
                  <a:pt x="911089" y="723349"/>
                </a:lnTo>
                <a:lnTo>
                  <a:pt x="957724" y="719767"/>
                </a:lnTo>
                <a:lnTo>
                  <a:pt x="999893" y="709213"/>
                </a:lnTo>
                <a:lnTo>
                  <a:pt x="1037324" y="691974"/>
                </a:lnTo>
                <a:lnTo>
                  <a:pt x="1069745" y="668339"/>
                </a:lnTo>
                <a:lnTo>
                  <a:pt x="1095542" y="640063"/>
                </a:lnTo>
                <a:lnTo>
                  <a:pt x="911089" y="640063"/>
                </a:lnTo>
                <a:lnTo>
                  <a:pt x="864073" y="632428"/>
                </a:lnTo>
                <a:lnTo>
                  <a:pt x="826621" y="610127"/>
                </a:lnTo>
                <a:lnTo>
                  <a:pt x="799240" y="574067"/>
                </a:lnTo>
                <a:lnTo>
                  <a:pt x="782440" y="525151"/>
                </a:lnTo>
                <a:lnTo>
                  <a:pt x="776726" y="464287"/>
                </a:lnTo>
                <a:lnTo>
                  <a:pt x="776726" y="463366"/>
                </a:lnTo>
                <a:lnTo>
                  <a:pt x="782440" y="402502"/>
                </a:lnTo>
                <a:lnTo>
                  <a:pt x="799240" y="353587"/>
                </a:lnTo>
                <a:lnTo>
                  <a:pt x="826621" y="317526"/>
                </a:lnTo>
                <a:lnTo>
                  <a:pt x="864073" y="295225"/>
                </a:lnTo>
                <a:lnTo>
                  <a:pt x="911089" y="287591"/>
                </a:lnTo>
                <a:lnTo>
                  <a:pt x="1095389" y="287591"/>
                </a:lnTo>
                <a:lnTo>
                  <a:pt x="1069555" y="259315"/>
                </a:lnTo>
                <a:lnTo>
                  <a:pt x="1037119" y="235679"/>
                </a:lnTo>
                <a:lnTo>
                  <a:pt x="999707" y="218441"/>
                </a:lnTo>
                <a:lnTo>
                  <a:pt x="957602" y="207886"/>
                </a:lnTo>
                <a:lnTo>
                  <a:pt x="911089" y="204304"/>
                </a:lnTo>
                <a:close/>
              </a:path>
              <a:path extrusionOk="0" h="730250" w="4934584">
                <a:moveTo>
                  <a:pt x="1095389" y="287591"/>
                </a:moveTo>
                <a:lnTo>
                  <a:pt x="911089" y="287591"/>
                </a:lnTo>
                <a:lnTo>
                  <a:pt x="957929" y="295225"/>
                </a:lnTo>
                <a:lnTo>
                  <a:pt x="995359" y="317526"/>
                </a:lnTo>
                <a:lnTo>
                  <a:pt x="1022805" y="353587"/>
                </a:lnTo>
                <a:lnTo>
                  <a:pt x="1039694" y="402502"/>
                </a:lnTo>
                <a:lnTo>
                  <a:pt x="1045451" y="463366"/>
                </a:lnTo>
                <a:lnTo>
                  <a:pt x="1045451" y="464287"/>
                </a:lnTo>
                <a:lnTo>
                  <a:pt x="1039694" y="524974"/>
                </a:lnTo>
                <a:lnTo>
                  <a:pt x="1022805" y="573868"/>
                </a:lnTo>
                <a:lnTo>
                  <a:pt x="995359" y="609995"/>
                </a:lnTo>
                <a:lnTo>
                  <a:pt x="957929" y="632384"/>
                </a:lnTo>
                <a:lnTo>
                  <a:pt x="911089" y="640063"/>
                </a:lnTo>
                <a:lnTo>
                  <a:pt x="1095542" y="640063"/>
                </a:lnTo>
                <a:lnTo>
                  <a:pt x="1118463" y="603029"/>
                </a:lnTo>
                <a:lnTo>
                  <a:pt x="1134215" y="561931"/>
                </a:lnTo>
                <a:lnTo>
                  <a:pt x="1143867" y="515588"/>
                </a:lnTo>
                <a:lnTo>
                  <a:pt x="1147144" y="464287"/>
                </a:lnTo>
                <a:lnTo>
                  <a:pt x="1147144" y="463366"/>
                </a:lnTo>
                <a:lnTo>
                  <a:pt x="1143851" y="412065"/>
                </a:lnTo>
                <a:lnTo>
                  <a:pt x="1134162" y="365722"/>
                </a:lnTo>
                <a:lnTo>
                  <a:pt x="1118360" y="324624"/>
                </a:lnTo>
                <a:lnTo>
                  <a:pt x="1096730" y="289059"/>
                </a:lnTo>
                <a:lnTo>
                  <a:pt x="1095389" y="287591"/>
                </a:lnTo>
                <a:close/>
              </a:path>
              <a:path extrusionOk="0" h="730250" w="4934584">
                <a:moveTo>
                  <a:pt x="1366174" y="213967"/>
                </a:moveTo>
                <a:lnTo>
                  <a:pt x="1266324" y="213967"/>
                </a:lnTo>
                <a:lnTo>
                  <a:pt x="1266324" y="713686"/>
                </a:lnTo>
                <a:lnTo>
                  <a:pt x="1366174" y="713686"/>
                </a:lnTo>
                <a:lnTo>
                  <a:pt x="1366174" y="420573"/>
                </a:lnTo>
                <a:lnTo>
                  <a:pt x="1374436" y="366182"/>
                </a:lnTo>
                <a:lnTo>
                  <a:pt x="1398099" y="325035"/>
                </a:lnTo>
                <a:lnTo>
                  <a:pt x="1435479" y="298986"/>
                </a:lnTo>
                <a:lnTo>
                  <a:pt x="1484893" y="289891"/>
                </a:lnTo>
                <a:lnTo>
                  <a:pt x="1366174" y="289891"/>
                </a:lnTo>
                <a:lnTo>
                  <a:pt x="1366174" y="213967"/>
                </a:lnTo>
                <a:close/>
              </a:path>
              <a:path extrusionOk="0" h="730250" w="4934584">
                <a:moveTo>
                  <a:pt x="1518484" y="204304"/>
                </a:moveTo>
                <a:lnTo>
                  <a:pt x="1468591" y="210171"/>
                </a:lnTo>
                <a:lnTo>
                  <a:pt x="1427888" y="227081"/>
                </a:lnTo>
                <a:lnTo>
                  <a:pt x="1396247" y="254000"/>
                </a:lnTo>
                <a:lnTo>
                  <a:pt x="1373535" y="289891"/>
                </a:lnTo>
                <a:lnTo>
                  <a:pt x="1484893" y="289891"/>
                </a:lnTo>
                <a:lnTo>
                  <a:pt x="1532581" y="297584"/>
                </a:lnTo>
                <a:lnTo>
                  <a:pt x="1566164" y="320721"/>
                </a:lnTo>
                <a:lnTo>
                  <a:pt x="1586030" y="359388"/>
                </a:lnTo>
                <a:lnTo>
                  <a:pt x="1592565" y="413671"/>
                </a:lnTo>
                <a:lnTo>
                  <a:pt x="1592565" y="713686"/>
                </a:lnTo>
                <a:lnTo>
                  <a:pt x="1691955" y="713686"/>
                </a:lnTo>
                <a:lnTo>
                  <a:pt x="1691955" y="390203"/>
                </a:lnTo>
                <a:lnTo>
                  <a:pt x="1686870" y="335052"/>
                </a:lnTo>
                <a:lnTo>
                  <a:pt x="1671830" y="289039"/>
                </a:lnTo>
                <a:lnTo>
                  <a:pt x="1647151" y="252562"/>
                </a:lnTo>
                <a:lnTo>
                  <a:pt x="1613155" y="226016"/>
                </a:lnTo>
                <a:lnTo>
                  <a:pt x="1570159" y="209798"/>
                </a:lnTo>
                <a:lnTo>
                  <a:pt x="1518484" y="204304"/>
                </a:lnTo>
                <a:close/>
              </a:path>
              <a:path extrusionOk="0" h="730250" w="4934584">
                <a:moveTo>
                  <a:pt x="2041211" y="204304"/>
                </a:moveTo>
                <a:lnTo>
                  <a:pt x="1994745" y="207914"/>
                </a:lnTo>
                <a:lnTo>
                  <a:pt x="1952767" y="218526"/>
                </a:lnTo>
                <a:lnTo>
                  <a:pt x="1915539" y="235816"/>
                </a:lnTo>
                <a:lnTo>
                  <a:pt x="1883322" y="259456"/>
                </a:lnTo>
                <a:lnTo>
                  <a:pt x="1856376" y="289122"/>
                </a:lnTo>
                <a:lnTo>
                  <a:pt x="1834964" y="324487"/>
                </a:lnTo>
                <a:lnTo>
                  <a:pt x="1819346" y="365227"/>
                </a:lnTo>
                <a:lnTo>
                  <a:pt x="1809783" y="411015"/>
                </a:lnTo>
                <a:lnTo>
                  <a:pt x="1806538" y="461526"/>
                </a:lnTo>
                <a:lnTo>
                  <a:pt x="1806538" y="462446"/>
                </a:lnTo>
                <a:lnTo>
                  <a:pt x="1809799" y="513931"/>
                </a:lnTo>
                <a:lnTo>
                  <a:pt x="1819404" y="560508"/>
                </a:lnTo>
                <a:lnTo>
                  <a:pt x="1835083" y="601870"/>
                </a:lnTo>
                <a:lnTo>
                  <a:pt x="1856568" y="637711"/>
                </a:lnTo>
                <a:lnTo>
                  <a:pt x="1883590" y="667723"/>
                </a:lnTo>
                <a:lnTo>
                  <a:pt x="1915880" y="691599"/>
                </a:lnTo>
                <a:lnTo>
                  <a:pt x="1953170" y="709034"/>
                </a:lnTo>
                <a:lnTo>
                  <a:pt x="1995190" y="719719"/>
                </a:lnTo>
                <a:lnTo>
                  <a:pt x="2041672" y="723349"/>
                </a:lnTo>
                <a:lnTo>
                  <a:pt x="2099184" y="717957"/>
                </a:lnTo>
                <a:lnTo>
                  <a:pt x="2147928" y="702455"/>
                </a:lnTo>
                <a:lnTo>
                  <a:pt x="2187878" y="677852"/>
                </a:lnTo>
                <a:lnTo>
                  <a:pt x="2219009" y="645158"/>
                </a:lnTo>
                <a:lnTo>
                  <a:pt x="2221865" y="640063"/>
                </a:lnTo>
                <a:lnTo>
                  <a:pt x="2041672" y="640063"/>
                </a:lnTo>
                <a:lnTo>
                  <a:pt x="1996162" y="632192"/>
                </a:lnTo>
                <a:lnTo>
                  <a:pt x="1959115" y="609347"/>
                </a:lnTo>
                <a:lnTo>
                  <a:pt x="1931479" y="572675"/>
                </a:lnTo>
                <a:lnTo>
                  <a:pt x="1914201" y="523325"/>
                </a:lnTo>
                <a:lnTo>
                  <a:pt x="1908231" y="462446"/>
                </a:lnTo>
                <a:lnTo>
                  <a:pt x="1908231" y="461526"/>
                </a:lnTo>
                <a:lnTo>
                  <a:pt x="1914114" y="402090"/>
                </a:lnTo>
                <a:lnTo>
                  <a:pt x="1931216" y="353785"/>
                </a:lnTo>
                <a:lnTo>
                  <a:pt x="1958722" y="317806"/>
                </a:lnTo>
                <a:lnTo>
                  <a:pt x="1995813" y="295343"/>
                </a:lnTo>
                <a:lnTo>
                  <a:pt x="2041672" y="287591"/>
                </a:lnTo>
                <a:lnTo>
                  <a:pt x="2222918" y="287591"/>
                </a:lnTo>
                <a:lnTo>
                  <a:pt x="2221825" y="285563"/>
                </a:lnTo>
                <a:lnTo>
                  <a:pt x="2190355" y="251872"/>
                </a:lnTo>
                <a:lnTo>
                  <a:pt x="2149566" y="226272"/>
                </a:lnTo>
                <a:lnTo>
                  <a:pt x="2099754" y="210003"/>
                </a:lnTo>
                <a:lnTo>
                  <a:pt x="2041211" y="204304"/>
                </a:lnTo>
                <a:close/>
              </a:path>
              <a:path extrusionOk="0" h="730250" w="4934584">
                <a:moveTo>
                  <a:pt x="2255634" y="555396"/>
                </a:moveTo>
                <a:lnTo>
                  <a:pt x="2159930" y="555396"/>
                </a:lnTo>
                <a:lnTo>
                  <a:pt x="2159009" y="557696"/>
                </a:lnTo>
                <a:lnTo>
                  <a:pt x="2142680" y="593279"/>
                </a:lnTo>
                <a:lnTo>
                  <a:pt x="2117767" y="619068"/>
                </a:lnTo>
                <a:lnTo>
                  <a:pt x="2084140" y="634764"/>
                </a:lnTo>
                <a:lnTo>
                  <a:pt x="2041672" y="640063"/>
                </a:lnTo>
                <a:lnTo>
                  <a:pt x="2221865" y="640063"/>
                </a:lnTo>
                <a:lnTo>
                  <a:pt x="2241296" y="605383"/>
                </a:lnTo>
                <a:lnTo>
                  <a:pt x="2254713" y="559537"/>
                </a:lnTo>
                <a:lnTo>
                  <a:pt x="2255634" y="555396"/>
                </a:lnTo>
                <a:close/>
              </a:path>
              <a:path extrusionOk="0" h="730250" w="4934584">
                <a:moveTo>
                  <a:pt x="2222918" y="287591"/>
                </a:moveTo>
                <a:lnTo>
                  <a:pt x="2041672" y="287591"/>
                </a:lnTo>
                <a:lnTo>
                  <a:pt x="2086478" y="294112"/>
                </a:lnTo>
                <a:lnTo>
                  <a:pt x="2121276" y="312151"/>
                </a:lnTo>
                <a:lnTo>
                  <a:pt x="2145721" y="339421"/>
                </a:lnTo>
                <a:lnTo>
                  <a:pt x="2159470" y="373637"/>
                </a:lnTo>
                <a:lnTo>
                  <a:pt x="2159930" y="375018"/>
                </a:lnTo>
                <a:lnTo>
                  <a:pt x="2255634" y="374558"/>
                </a:lnTo>
                <a:lnTo>
                  <a:pt x="2255634" y="372257"/>
                </a:lnTo>
                <a:lnTo>
                  <a:pt x="2243683" y="326104"/>
                </a:lnTo>
                <a:lnTo>
                  <a:pt x="2222918" y="287591"/>
                </a:lnTo>
                <a:close/>
              </a:path>
              <a:path extrusionOk="0" h="730250" w="4934584">
                <a:moveTo>
                  <a:pt x="2473282" y="17945"/>
                </a:moveTo>
                <a:lnTo>
                  <a:pt x="2373432" y="17945"/>
                </a:lnTo>
                <a:lnTo>
                  <a:pt x="2373432" y="713686"/>
                </a:lnTo>
                <a:lnTo>
                  <a:pt x="2473282" y="713686"/>
                </a:lnTo>
                <a:lnTo>
                  <a:pt x="2473282" y="17945"/>
                </a:lnTo>
                <a:close/>
              </a:path>
              <a:path extrusionOk="0" h="730250" w="4934584">
                <a:moveTo>
                  <a:pt x="2717159" y="213967"/>
                </a:moveTo>
                <a:lnTo>
                  <a:pt x="2617309" y="213967"/>
                </a:lnTo>
                <a:lnTo>
                  <a:pt x="2617309" y="537450"/>
                </a:lnTo>
                <a:lnTo>
                  <a:pt x="2622160" y="592282"/>
                </a:lnTo>
                <a:lnTo>
                  <a:pt x="2636646" y="638222"/>
                </a:lnTo>
                <a:lnTo>
                  <a:pt x="2660621" y="674746"/>
                </a:lnTo>
                <a:lnTo>
                  <a:pt x="2694001" y="701433"/>
                </a:lnTo>
                <a:lnTo>
                  <a:pt x="2736661" y="717791"/>
                </a:lnTo>
                <a:lnTo>
                  <a:pt x="2788487" y="723349"/>
                </a:lnTo>
                <a:lnTo>
                  <a:pt x="2838799" y="717619"/>
                </a:lnTo>
                <a:lnTo>
                  <a:pt x="2880398" y="700974"/>
                </a:lnTo>
                <a:lnTo>
                  <a:pt x="2912852" y="674236"/>
                </a:lnTo>
                <a:lnTo>
                  <a:pt x="2935729" y="638222"/>
                </a:lnTo>
                <a:lnTo>
                  <a:pt x="3042951" y="638222"/>
                </a:lnTo>
                <a:lnTo>
                  <a:pt x="3042951" y="637762"/>
                </a:lnTo>
                <a:lnTo>
                  <a:pt x="2820695" y="637762"/>
                </a:lnTo>
                <a:lnTo>
                  <a:pt x="2773654" y="630069"/>
                </a:lnTo>
                <a:lnTo>
                  <a:pt x="2741492" y="606932"/>
                </a:lnTo>
                <a:lnTo>
                  <a:pt x="2723049" y="568265"/>
                </a:lnTo>
                <a:lnTo>
                  <a:pt x="2717159" y="513982"/>
                </a:lnTo>
                <a:lnTo>
                  <a:pt x="2717159" y="213967"/>
                </a:lnTo>
                <a:close/>
              </a:path>
              <a:path extrusionOk="0" h="730250" w="4934584">
                <a:moveTo>
                  <a:pt x="3042951" y="638222"/>
                </a:moveTo>
                <a:lnTo>
                  <a:pt x="2943550" y="638222"/>
                </a:lnTo>
                <a:lnTo>
                  <a:pt x="2943550" y="713686"/>
                </a:lnTo>
                <a:lnTo>
                  <a:pt x="3042951" y="713686"/>
                </a:lnTo>
                <a:lnTo>
                  <a:pt x="3042951" y="638222"/>
                </a:lnTo>
                <a:close/>
              </a:path>
              <a:path extrusionOk="0" h="730250" w="4934584">
                <a:moveTo>
                  <a:pt x="3042951" y="213967"/>
                </a:moveTo>
                <a:lnTo>
                  <a:pt x="2943550" y="213967"/>
                </a:lnTo>
                <a:lnTo>
                  <a:pt x="2943550" y="507080"/>
                </a:lnTo>
                <a:lnTo>
                  <a:pt x="2935614" y="561471"/>
                </a:lnTo>
                <a:lnTo>
                  <a:pt x="2912150" y="602618"/>
                </a:lnTo>
                <a:lnTo>
                  <a:pt x="2873671" y="628667"/>
                </a:lnTo>
                <a:lnTo>
                  <a:pt x="2820695" y="637762"/>
                </a:lnTo>
                <a:lnTo>
                  <a:pt x="3042951" y="637762"/>
                </a:lnTo>
                <a:lnTo>
                  <a:pt x="3042951" y="213967"/>
                </a:lnTo>
                <a:close/>
              </a:path>
              <a:path extrusionOk="0" h="730250" w="4934584">
                <a:moveTo>
                  <a:pt x="3261980" y="582544"/>
                </a:moveTo>
                <a:lnTo>
                  <a:pt x="3162130" y="582544"/>
                </a:lnTo>
                <a:lnTo>
                  <a:pt x="3162130" y="583004"/>
                </a:lnTo>
                <a:lnTo>
                  <a:pt x="3172414" y="622479"/>
                </a:lnTo>
                <a:lnTo>
                  <a:pt x="3193193" y="656611"/>
                </a:lnTo>
                <a:lnTo>
                  <a:pt x="3223840" y="684582"/>
                </a:lnTo>
                <a:lnTo>
                  <a:pt x="3263730" y="705574"/>
                </a:lnTo>
                <a:lnTo>
                  <a:pt x="3312236" y="718769"/>
                </a:lnTo>
                <a:lnTo>
                  <a:pt x="3368731" y="723349"/>
                </a:lnTo>
                <a:lnTo>
                  <a:pt x="3425291" y="718251"/>
                </a:lnTo>
                <a:lnTo>
                  <a:pt x="3475178" y="703580"/>
                </a:lnTo>
                <a:lnTo>
                  <a:pt x="3516782" y="680268"/>
                </a:lnTo>
                <a:lnTo>
                  <a:pt x="3548492" y="649249"/>
                </a:lnTo>
                <a:lnTo>
                  <a:pt x="3550205" y="646044"/>
                </a:lnTo>
                <a:lnTo>
                  <a:pt x="3370574" y="646044"/>
                </a:lnTo>
                <a:lnTo>
                  <a:pt x="3330382" y="641500"/>
                </a:lnTo>
                <a:lnTo>
                  <a:pt x="3298905" y="628674"/>
                </a:lnTo>
                <a:lnTo>
                  <a:pt x="3276229" y="608773"/>
                </a:lnTo>
                <a:lnTo>
                  <a:pt x="3262441" y="583004"/>
                </a:lnTo>
                <a:lnTo>
                  <a:pt x="3261980" y="582544"/>
                </a:lnTo>
                <a:close/>
              </a:path>
              <a:path extrusionOk="0" h="730250" w="4934584">
                <a:moveTo>
                  <a:pt x="3370113" y="204304"/>
                </a:moveTo>
                <a:lnTo>
                  <a:pt x="3316424" y="209342"/>
                </a:lnTo>
                <a:lnTo>
                  <a:pt x="3269458" y="223750"/>
                </a:lnTo>
                <a:lnTo>
                  <a:pt x="3230572" y="246465"/>
                </a:lnTo>
                <a:lnTo>
                  <a:pt x="3201119" y="276428"/>
                </a:lnTo>
                <a:lnTo>
                  <a:pt x="3182453" y="312577"/>
                </a:lnTo>
                <a:lnTo>
                  <a:pt x="3175931" y="353852"/>
                </a:lnTo>
                <a:lnTo>
                  <a:pt x="3175931" y="354311"/>
                </a:lnTo>
                <a:lnTo>
                  <a:pt x="3181232" y="394639"/>
                </a:lnTo>
                <a:lnTo>
                  <a:pt x="3224632" y="455194"/>
                </a:lnTo>
                <a:lnTo>
                  <a:pt x="3263393" y="476306"/>
                </a:lnTo>
                <a:lnTo>
                  <a:pt x="3313968" y="491895"/>
                </a:lnTo>
                <a:lnTo>
                  <a:pt x="3393579" y="510301"/>
                </a:lnTo>
                <a:lnTo>
                  <a:pt x="3430763" y="521812"/>
                </a:lnTo>
                <a:lnTo>
                  <a:pt x="3456041" y="536472"/>
                </a:lnTo>
                <a:lnTo>
                  <a:pt x="3470449" y="554497"/>
                </a:lnTo>
                <a:lnTo>
                  <a:pt x="3475021" y="576102"/>
                </a:lnTo>
                <a:lnTo>
                  <a:pt x="3475021" y="577023"/>
                </a:lnTo>
                <a:lnTo>
                  <a:pt x="3467371" y="605084"/>
                </a:lnTo>
                <a:lnTo>
                  <a:pt x="3445917" y="626891"/>
                </a:lnTo>
                <a:lnTo>
                  <a:pt x="3412904" y="641019"/>
                </a:lnTo>
                <a:lnTo>
                  <a:pt x="3370574" y="646044"/>
                </a:lnTo>
                <a:lnTo>
                  <a:pt x="3550205" y="646044"/>
                </a:lnTo>
                <a:lnTo>
                  <a:pt x="3568699" y="611455"/>
                </a:lnTo>
                <a:lnTo>
                  <a:pt x="3575793" y="567820"/>
                </a:lnTo>
                <a:lnTo>
                  <a:pt x="3575793" y="566899"/>
                </a:lnTo>
                <a:lnTo>
                  <a:pt x="3570239" y="527205"/>
                </a:lnTo>
                <a:lnTo>
                  <a:pt x="3525205" y="467872"/>
                </a:lnTo>
                <a:lnTo>
                  <a:pt x="3485327" y="446996"/>
                </a:lnTo>
                <a:lnTo>
                  <a:pt x="3433609" y="431156"/>
                </a:lnTo>
                <a:lnTo>
                  <a:pt x="3354470" y="413210"/>
                </a:lnTo>
                <a:lnTo>
                  <a:pt x="3318417" y="401987"/>
                </a:lnTo>
                <a:lnTo>
                  <a:pt x="3293841" y="387960"/>
                </a:lnTo>
                <a:lnTo>
                  <a:pt x="3279792" y="370567"/>
                </a:lnTo>
                <a:lnTo>
                  <a:pt x="3275320" y="349250"/>
                </a:lnTo>
                <a:lnTo>
                  <a:pt x="3275320" y="348330"/>
                </a:lnTo>
                <a:lnTo>
                  <a:pt x="3282359" y="320944"/>
                </a:lnTo>
                <a:lnTo>
                  <a:pt x="3301950" y="299727"/>
                </a:lnTo>
                <a:lnTo>
                  <a:pt x="3331810" y="286016"/>
                </a:lnTo>
                <a:lnTo>
                  <a:pt x="3369653" y="281148"/>
                </a:lnTo>
                <a:lnTo>
                  <a:pt x="3542922" y="281148"/>
                </a:lnTo>
                <a:lnTo>
                  <a:pt x="3536787" y="270701"/>
                </a:lnTo>
                <a:lnTo>
                  <a:pt x="3507638" y="243014"/>
                </a:lnTo>
                <a:lnTo>
                  <a:pt x="3469708" y="222114"/>
                </a:lnTo>
                <a:lnTo>
                  <a:pt x="3423649" y="208908"/>
                </a:lnTo>
                <a:lnTo>
                  <a:pt x="3370113" y="204304"/>
                </a:lnTo>
                <a:close/>
              </a:path>
              <a:path extrusionOk="0" h="730250" w="4934584">
                <a:moveTo>
                  <a:pt x="3542922" y="281148"/>
                </a:moveTo>
                <a:lnTo>
                  <a:pt x="3369653" y="281148"/>
                </a:lnTo>
                <a:lnTo>
                  <a:pt x="3407793" y="285793"/>
                </a:lnTo>
                <a:lnTo>
                  <a:pt x="3437695" y="298634"/>
                </a:lnTo>
                <a:lnTo>
                  <a:pt x="3458884" y="318032"/>
                </a:lnTo>
                <a:lnTo>
                  <a:pt x="3470885" y="342348"/>
                </a:lnTo>
                <a:lnTo>
                  <a:pt x="3470885" y="343269"/>
                </a:lnTo>
                <a:lnTo>
                  <a:pt x="3566128" y="343269"/>
                </a:lnTo>
                <a:lnTo>
                  <a:pt x="3566013" y="342348"/>
                </a:lnTo>
                <a:lnTo>
                  <a:pt x="3556501" y="304269"/>
                </a:lnTo>
                <a:lnTo>
                  <a:pt x="3542922" y="281148"/>
                </a:lnTo>
                <a:close/>
              </a:path>
              <a:path extrusionOk="0" h="730250" w="4934584">
                <a:moveTo>
                  <a:pt x="3746971" y="0"/>
                </a:moveTo>
                <a:lnTo>
                  <a:pt x="3722632" y="4924"/>
                </a:lnTo>
                <a:lnTo>
                  <a:pt x="3702737" y="18348"/>
                </a:lnTo>
                <a:lnTo>
                  <a:pt x="3689312" y="38241"/>
                </a:lnTo>
                <a:lnTo>
                  <a:pt x="3684386" y="62579"/>
                </a:lnTo>
                <a:lnTo>
                  <a:pt x="3689312" y="86650"/>
                </a:lnTo>
                <a:lnTo>
                  <a:pt x="3702737" y="106408"/>
                </a:lnTo>
                <a:lnTo>
                  <a:pt x="3722632" y="119781"/>
                </a:lnTo>
                <a:lnTo>
                  <a:pt x="3746971" y="124698"/>
                </a:lnTo>
                <a:lnTo>
                  <a:pt x="3771115" y="119781"/>
                </a:lnTo>
                <a:lnTo>
                  <a:pt x="3791032" y="106408"/>
                </a:lnTo>
                <a:lnTo>
                  <a:pt x="3804565" y="86650"/>
                </a:lnTo>
                <a:lnTo>
                  <a:pt x="3809555" y="62579"/>
                </a:lnTo>
                <a:lnTo>
                  <a:pt x="3804565" y="38241"/>
                </a:lnTo>
                <a:lnTo>
                  <a:pt x="3791032" y="18348"/>
                </a:lnTo>
                <a:lnTo>
                  <a:pt x="3771115" y="4924"/>
                </a:lnTo>
                <a:lnTo>
                  <a:pt x="3746971" y="0"/>
                </a:lnTo>
                <a:close/>
              </a:path>
              <a:path extrusionOk="0" h="730250" w="4934584">
                <a:moveTo>
                  <a:pt x="3796205" y="213967"/>
                </a:moveTo>
                <a:lnTo>
                  <a:pt x="3696815" y="213967"/>
                </a:lnTo>
                <a:lnTo>
                  <a:pt x="3696815" y="713686"/>
                </a:lnTo>
                <a:lnTo>
                  <a:pt x="3796205" y="713686"/>
                </a:lnTo>
                <a:lnTo>
                  <a:pt x="3796205" y="213967"/>
                </a:lnTo>
                <a:close/>
              </a:path>
              <a:path extrusionOk="0" h="730250" w="4934584">
                <a:moveTo>
                  <a:pt x="4153283" y="204304"/>
                </a:moveTo>
                <a:lnTo>
                  <a:pt x="4106632" y="207901"/>
                </a:lnTo>
                <a:lnTo>
                  <a:pt x="4064421" y="218494"/>
                </a:lnTo>
                <a:lnTo>
                  <a:pt x="4026928" y="235782"/>
                </a:lnTo>
                <a:lnTo>
                  <a:pt x="3994435" y="259466"/>
                </a:lnTo>
                <a:lnTo>
                  <a:pt x="3967222" y="289248"/>
                </a:lnTo>
                <a:lnTo>
                  <a:pt x="3945568" y="324828"/>
                </a:lnTo>
                <a:lnTo>
                  <a:pt x="3929754" y="365908"/>
                </a:lnTo>
                <a:lnTo>
                  <a:pt x="3920060" y="412187"/>
                </a:lnTo>
                <a:lnTo>
                  <a:pt x="3916767" y="463366"/>
                </a:lnTo>
                <a:lnTo>
                  <a:pt x="3916767" y="464287"/>
                </a:lnTo>
                <a:lnTo>
                  <a:pt x="3920045" y="515588"/>
                </a:lnTo>
                <a:lnTo>
                  <a:pt x="3929701" y="561931"/>
                </a:lnTo>
                <a:lnTo>
                  <a:pt x="3945466" y="603029"/>
                </a:lnTo>
                <a:lnTo>
                  <a:pt x="3967070" y="638594"/>
                </a:lnTo>
                <a:lnTo>
                  <a:pt x="3994246" y="668339"/>
                </a:lnTo>
                <a:lnTo>
                  <a:pt x="4026724" y="691974"/>
                </a:lnTo>
                <a:lnTo>
                  <a:pt x="4064235" y="709213"/>
                </a:lnTo>
                <a:lnTo>
                  <a:pt x="4106511" y="719767"/>
                </a:lnTo>
                <a:lnTo>
                  <a:pt x="4153283" y="723349"/>
                </a:lnTo>
                <a:lnTo>
                  <a:pt x="4199915" y="719767"/>
                </a:lnTo>
                <a:lnTo>
                  <a:pt x="4242083" y="709213"/>
                </a:lnTo>
                <a:lnTo>
                  <a:pt x="4279514" y="691974"/>
                </a:lnTo>
                <a:lnTo>
                  <a:pt x="4311935" y="668339"/>
                </a:lnTo>
                <a:lnTo>
                  <a:pt x="4337733" y="640063"/>
                </a:lnTo>
                <a:lnTo>
                  <a:pt x="4153283" y="640063"/>
                </a:lnTo>
                <a:lnTo>
                  <a:pt x="4106266" y="632428"/>
                </a:lnTo>
                <a:lnTo>
                  <a:pt x="4068814" y="610127"/>
                </a:lnTo>
                <a:lnTo>
                  <a:pt x="4041434" y="574067"/>
                </a:lnTo>
                <a:lnTo>
                  <a:pt x="4024634" y="525151"/>
                </a:lnTo>
                <a:lnTo>
                  <a:pt x="4018921" y="464287"/>
                </a:lnTo>
                <a:lnTo>
                  <a:pt x="4018921" y="463366"/>
                </a:lnTo>
                <a:lnTo>
                  <a:pt x="4024634" y="402502"/>
                </a:lnTo>
                <a:lnTo>
                  <a:pt x="4041434" y="353587"/>
                </a:lnTo>
                <a:lnTo>
                  <a:pt x="4068814" y="317526"/>
                </a:lnTo>
                <a:lnTo>
                  <a:pt x="4106266" y="295225"/>
                </a:lnTo>
                <a:lnTo>
                  <a:pt x="4153283" y="287591"/>
                </a:lnTo>
                <a:lnTo>
                  <a:pt x="4337580" y="287591"/>
                </a:lnTo>
                <a:lnTo>
                  <a:pt x="4311745" y="259315"/>
                </a:lnTo>
                <a:lnTo>
                  <a:pt x="4279309" y="235679"/>
                </a:lnTo>
                <a:lnTo>
                  <a:pt x="4241897" y="218441"/>
                </a:lnTo>
                <a:lnTo>
                  <a:pt x="4199794" y="207886"/>
                </a:lnTo>
                <a:lnTo>
                  <a:pt x="4153283" y="204304"/>
                </a:lnTo>
                <a:close/>
              </a:path>
              <a:path extrusionOk="0" h="730250" w="4934584">
                <a:moveTo>
                  <a:pt x="4337580" y="287591"/>
                </a:moveTo>
                <a:lnTo>
                  <a:pt x="4153283" y="287591"/>
                </a:lnTo>
                <a:lnTo>
                  <a:pt x="4200123" y="295225"/>
                </a:lnTo>
                <a:lnTo>
                  <a:pt x="4237553" y="317526"/>
                </a:lnTo>
                <a:lnTo>
                  <a:pt x="4265000" y="353587"/>
                </a:lnTo>
                <a:lnTo>
                  <a:pt x="4281888" y="402502"/>
                </a:lnTo>
                <a:lnTo>
                  <a:pt x="4287646" y="463366"/>
                </a:lnTo>
                <a:lnTo>
                  <a:pt x="4287646" y="464287"/>
                </a:lnTo>
                <a:lnTo>
                  <a:pt x="4281888" y="524974"/>
                </a:lnTo>
                <a:lnTo>
                  <a:pt x="4265000" y="573868"/>
                </a:lnTo>
                <a:lnTo>
                  <a:pt x="4237553" y="609995"/>
                </a:lnTo>
                <a:lnTo>
                  <a:pt x="4200123" y="632384"/>
                </a:lnTo>
                <a:lnTo>
                  <a:pt x="4153283" y="640063"/>
                </a:lnTo>
                <a:lnTo>
                  <a:pt x="4337733" y="640063"/>
                </a:lnTo>
                <a:lnTo>
                  <a:pt x="4360655" y="603029"/>
                </a:lnTo>
                <a:lnTo>
                  <a:pt x="4376408" y="561931"/>
                </a:lnTo>
                <a:lnTo>
                  <a:pt x="4386061" y="515588"/>
                </a:lnTo>
                <a:lnTo>
                  <a:pt x="4389339" y="464287"/>
                </a:lnTo>
                <a:lnTo>
                  <a:pt x="4389339" y="463366"/>
                </a:lnTo>
                <a:lnTo>
                  <a:pt x="4386046" y="412065"/>
                </a:lnTo>
                <a:lnTo>
                  <a:pt x="4376355" y="365722"/>
                </a:lnTo>
                <a:lnTo>
                  <a:pt x="4360552" y="324624"/>
                </a:lnTo>
                <a:lnTo>
                  <a:pt x="4338921" y="289059"/>
                </a:lnTo>
                <a:lnTo>
                  <a:pt x="4337580" y="287591"/>
                </a:lnTo>
                <a:close/>
              </a:path>
              <a:path extrusionOk="0" h="730250" w="4934584">
                <a:moveTo>
                  <a:pt x="4608369" y="213967"/>
                </a:moveTo>
                <a:lnTo>
                  <a:pt x="4508508" y="213967"/>
                </a:lnTo>
                <a:lnTo>
                  <a:pt x="4508508" y="713686"/>
                </a:lnTo>
                <a:lnTo>
                  <a:pt x="4608369" y="713686"/>
                </a:lnTo>
                <a:lnTo>
                  <a:pt x="4608369" y="420573"/>
                </a:lnTo>
                <a:lnTo>
                  <a:pt x="4616629" y="366182"/>
                </a:lnTo>
                <a:lnTo>
                  <a:pt x="4640289" y="325035"/>
                </a:lnTo>
                <a:lnTo>
                  <a:pt x="4677669" y="298986"/>
                </a:lnTo>
                <a:lnTo>
                  <a:pt x="4727088" y="289891"/>
                </a:lnTo>
                <a:lnTo>
                  <a:pt x="4608369" y="289891"/>
                </a:lnTo>
                <a:lnTo>
                  <a:pt x="4608369" y="213967"/>
                </a:lnTo>
                <a:close/>
              </a:path>
              <a:path extrusionOk="0" h="730250" w="4934584">
                <a:moveTo>
                  <a:pt x="4760678" y="204304"/>
                </a:moveTo>
                <a:lnTo>
                  <a:pt x="4710785" y="210171"/>
                </a:lnTo>
                <a:lnTo>
                  <a:pt x="4670083" y="227081"/>
                </a:lnTo>
                <a:lnTo>
                  <a:pt x="4638441" y="254000"/>
                </a:lnTo>
                <a:lnTo>
                  <a:pt x="4615730" y="289891"/>
                </a:lnTo>
                <a:lnTo>
                  <a:pt x="4727088" y="289891"/>
                </a:lnTo>
                <a:lnTo>
                  <a:pt x="4774776" y="297584"/>
                </a:lnTo>
                <a:lnTo>
                  <a:pt x="4808359" y="320721"/>
                </a:lnTo>
                <a:lnTo>
                  <a:pt x="4828224" y="359388"/>
                </a:lnTo>
                <a:lnTo>
                  <a:pt x="4834760" y="413671"/>
                </a:lnTo>
                <a:lnTo>
                  <a:pt x="4834760" y="713686"/>
                </a:lnTo>
                <a:lnTo>
                  <a:pt x="4934149" y="713686"/>
                </a:lnTo>
                <a:lnTo>
                  <a:pt x="4934149" y="390203"/>
                </a:lnTo>
                <a:lnTo>
                  <a:pt x="4929064" y="335052"/>
                </a:lnTo>
                <a:lnTo>
                  <a:pt x="4914022" y="289039"/>
                </a:lnTo>
                <a:lnTo>
                  <a:pt x="4889342" y="252562"/>
                </a:lnTo>
                <a:lnTo>
                  <a:pt x="4855345" y="226016"/>
                </a:lnTo>
                <a:lnTo>
                  <a:pt x="4812350" y="209798"/>
                </a:lnTo>
                <a:lnTo>
                  <a:pt x="4760678" y="204304"/>
                </a:lnTo>
                <a:close/>
              </a:path>
            </a:pathLst>
          </a:custGeom>
          <a:solidFill>
            <a:srgbClr val="000000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1" name="Google Shape;101;p9"/>
          <p:cNvSpPr/>
          <p:nvPr/>
        </p:nvSpPr>
        <p:spPr>
          <a:xfrm>
            <a:off x="7433960" y="9212309"/>
            <a:ext cx="558165" cy="356235"/>
          </a:xfrm>
          <a:custGeom>
            <a:rect b="b" l="l" r="r" t="t"/>
            <a:pathLst>
              <a:path extrusionOk="0" h="356234" w="558165">
                <a:moveTo>
                  <a:pt x="125353" y="0"/>
                </a:moveTo>
                <a:lnTo>
                  <a:pt x="82243" y="7968"/>
                </a:lnTo>
                <a:lnTo>
                  <a:pt x="47396" y="31007"/>
                </a:lnTo>
                <a:lnTo>
                  <a:pt x="21569" y="67818"/>
                </a:lnTo>
                <a:lnTo>
                  <a:pt x="5518" y="117104"/>
                </a:lnTo>
                <a:lnTo>
                  <a:pt x="0" y="177565"/>
                </a:lnTo>
                <a:lnTo>
                  <a:pt x="0" y="178036"/>
                </a:lnTo>
                <a:lnTo>
                  <a:pt x="5518" y="238522"/>
                </a:lnTo>
                <a:lnTo>
                  <a:pt x="21569" y="287865"/>
                </a:lnTo>
                <a:lnTo>
                  <a:pt x="47396" y="324746"/>
                </a:lnTo>
                <a:lnTo>
                  <a:pt x="82243" y="347843"/>
                </a:lnTo>
                <a:lnTo>
                  <a:pt x="125353" y="355836"/>
                </a:lnTo>
                <a:lnTo>
                  <a:pt x="168374" y="347843"/>
                </a:lnTo>
                <a:lnTo>
                  <a:pt x="203210" y="324746"/>
                </a:lnTo>
                <a:lnTo>
                  <a:pt x="212083" y="312092"/>
                </a:lnTo>
                <a:lnTo>
                  <a:pt x="125353" y="312092"/>
                </a:lnTo>
                <a:lnTo>
                  <a:pt x="94823" y="302820"/>
                </a:lnTo>
                <a:lnTo>
                  <a:pt x="72143" y="276196"/>
                </a:lnTo>
                <a:lnTo>
                  <a:pt x="58017" y="234006"/>
                </a:lnTo>
                <a:lnTo>
                  <a:pt x="53152" y="178036"/>
                </a:lnTo>
                <a:lnTo>
                  <a:pt x="53152" y="177565"/>
                </a:lnTo>
                <a:lnTo>
                  <a:pt x="58017" y="121668"/>
                </a:lnTo>
                <a:lnTo>
                  <a:pt x="72143" y="79639"/>
                </a:lnTo>
                <a:lnTo>
                  <a:pt x="94823" y="53177"/>
                </a:lnTo>
                <a:lnTo>
                  <a:pt x="125353" y="43979"/>
                </a:lnTo>
                <a:lnTo>
                  <a:pt x="212323" y="43979"/>
                </a:lnTo>
                <a:lnTo>
                  <a:pt x="203210" y="31007"/>
                </a:lnTo>
                <a:lnTo>
                  <a:pt x="168374" y="7968"/>
                </a:lnTo>
                <a:lnTo>
                  <a:pt x="125353" y="0"/>
                </a:lnTo>
                <a:close/>
              </a:path>
              <a:path extrusionOk="0" h="356234" w="558165">
                <a:moveTo>
                  <a:pt x="212323" y="43979"/>
                </a:moveTo>
                <a:lnTo>
                  <a:pt x="125353" y="43979"/>
                </a:lnTo>
                <a:lnTo>
                  <a:pt x="155784" y="53177"/>
                </a:lnTo>
                <a:lnTo>
                  <a:pt x="178476" y="79639"/>
                </a:lnTo>
                <a:lnTo>
                  <a:pt x="192657" y="121668"/>
                </a:lnTo>
                <a:lnTo>
                  <a:pt x="197555" y="177565"/>
                </a:lnTo>
                <a:lnTo>
                  <a:pt x="197555" y="178036"/>
                </a:lnTo>
                <a:lnTo>
                  <a:pt x="192657" y="234006"/>
                </a:lnTo>
                <a:lnTo>
                  <a:pt x="178476" y="276196"/>
                </a:lnTo>
                <a:lnTo>
                  <a:pt x="155784" y="302820"/>
                </a:lnTo>
                <a:lnTo>
                  <a:pt x="125353" y="312092"/>
                </a:lnTo>
                <a:lnTo>
                  <a:pt x="212083" y="312092"/>
                </a:lnTo>
                <a:lnTo>
                  <a:pt x="229071" y="287865"/>
                </a:lnTo>
                <a:lnTo>
                  <a:pt x="245167" y="238522"/>
                </a:lnTo>
                <a:lnTo>
                  <a:pt x="250708" y="178036"/>
                </a:lnTo>
                <a:lnTo>
                  <a:pt x="250708" y="177565"/>
                </a:lnTo>
                <a:lnTo>
                  <a:pt x="245167" y="117104"/>
                </a:lnTo>
                <a:lnTo>
                  <a:pt x="229071" y="67818"/>
                </a:lnTo>
                <a:lnTo>
                  <a:pt x="212323" y="43979"/>
                </a:lnTo>
                <a:close/>
              </a:path>
              <a:path extrusionOk="0" h="356234" w="558165">
                <a:moveTo>
                  <a:pt x="367595" y="256117"/>
                </a:moveTo>
                <a:lnTo>
                  <a:pt x="318206" y="256117"/>
                </a:lnTo>
                <a:lnTo>
                  <a:pt x="318442" y="259175"/>
                </a:lnTo>
                <a:lnTo>
                  <a:pt x="329407" y="297495"/>
                </a:lnTo>
                <a:lnTo>
                  <a:pt x="353954" y="328143"/>
                </a:lnTo>
                <a:lnTo>
                  <a:pt x="390143" y="348472"/>
                </a:lnTo>
                <a:lnTo>
                  <a:pt x="436034" y="355836"/>
                </a:lnTo>
                <a:lnTo>
                  <a:pt x="485232" y="347252"/>
                </a:lnTo>
                <a:lnTo>
                  <a:pt x="523758" y="323145"/>
                </a:lnTo>
                <a:lnTo>
                  <a:pt x="531549" y="311621"/>
                </a:lnTo>
                <a:lnTo>
                  <a:pt x="436504" y="311621"/>
                </a:lnTo>
                <a:lnTo>
                  <a:pt x="410726" y="307443"/>
                </a:lnTo>
                <a:lnTo>
                  <a:pt x="389908" y="296011"/>
                </a:lnTo>
                <a:lnTo>
                  <a:pt x="375220" y="278978"/>
                </a:lnTo>
                <a:lnTo>
                  <a:pt x="367831" y="257999"/>
                </a:lnTo>
                <a:lnTo>
                  <a:pt x="367595" y="256117"/>
                </a:lnTo>
                <a:close/>
              </a:path>
              <a:path extrusionOk="0" h="356234" w="558165">
                <a:moveTo>
                  <a:pt x="533560" y="167217"/>
                </a:moveTo>
                <a:lnTo>
                  <a:pt x="436975" y="167217"/>
                </a:lnTo>
                <a:lnTo>
                  <a:pt x="465264" y="172501"/>
                </a:lnTo>
                <a:lnTo>
                  <a:pt x="487599" y="187267"/>
                </a:lnTo>
                <a:lnTo>
                  <a:pt x="502261" y="209881"/>
                </a:lnTo>
                <a:lnTo>
                  <a:pt x="507444" y="238243"/>
                </a:lnTo>
                <a:lnTo>
                  <a:pt x="507530" y="239184"/>
                </a:lnTo>
                <a:lnTo>
                  <a:pt x="502319" y="268461"/>
                </a:lnTo>
                <a:lnTo>
                  <a:pt x="487716" y="291366"/>
                </a:lnTo>
                <a:lnTo>
                  <a:pt x="465263" y="306289"/>
                </a:lnTo>
                <a:lnTo>
                  <a:pt x="436504" y="311621"/>
                </a:lnTo>
                <a:lnTo>
                  <a:pt x="531549" y="311621"/>
                </a:lnTo>
                <a:lnTo>
                  <a:pt x="548879" y="285986"/>
                </a:lnTo>
                <a:lnTo>
                  <a:pt x="557772" y="238714"/>
                </a:lnTo>
                <a:lnTo>
                  <a:pt x="557861" y="237773"/>
                </a:lnTo>
                <a:lnTo>
                  <a:pt x="549736" y="192687"/>
                </a:lnTo>
                <a:lnTo>
                  <a:pt x="533560" y="167217"/>
                </a:lnTo>
                <a:close/>
              </a:path>
              <a:path extrusionOk="0" h="356234" w="558165">
                <a:moveTo>
                  <a:pt x="538575" y="8232"/>
                </a:moveTo>
                <a:lnTo>
                  <a:pt x="341255" y="8232"/>
                </a:lnTo>
                <a:lnTo>
                  <a:pt x="324321" y="205317"/>
                </a:lnTo>
                <a:lnTo>
                  <a:pt x="369711" y="205317"/>
                </a:lnTo>
                <a:lnTo>
                  <a:pt x="373710" y="197556"/>
                </a:lnTo>
                <a:lnTo>
                  <a:pt x="379119" y="190971"/>
                </a:lnTo>
                <a:lnTo>
                  <a:pt x="422044" y="168364"/>
                </a:lnTo>
                <a:lnTo>
                  <a:pt x="436975" y="167217"/>
                </a:lnTo>
                <a:lnTo>
                  <a:pt x="533560" y="167217"/>
                </a:lnTo>
                <a:lnTo>
                  <a:pt x="529676" y="161102"/>
                </a:lnTo>
                <a:lnTo>
                  <a:pt x="372299" y="161102"/>
                </a:lnTo>
                <a:lnTo>
                  <a:pt x="382647" y="52916"/>
                </a:lnTo>
                <a:lnTo>
                  <a:pt x="538575" y="52916"/>
                </a:lnTo>
                <a:lnTo>
                  <a:pt x="538575" y="8232"/>
                </a:lnTo>
                <a:close/>
              </a:path>
              <a:path extrusionOk="0" h="356234" w="558165">
                <a:moveTo>
                  <a:pt x="448500" y="125119"/>
                </a:moveTo>
                <a:lnTo>
                  <a:pt x="426039" y="127534"/>
                </a:lnTo>
                <a:lnTo>
                  <a:pt x="406048" y="134556"/>
                </a:lnTo>
                <a:lnTo>
                  <a:pt x="389232" y="145856"/>
                </a:lnTo>
                <a:lnTo>
                  <a:pt x="376297" y="161102"/>
                </a:lnTo>
                <a:lnTo>
                  <a:pt x="529676" y="161102"/>
                </a:lnTo>
                <a:lnTo>
                  <a:pt x="527081" y="157016"/>
                </a:lnTo>
                <a:lnTo>
                  <a:pt x="492476" y="133560"/>
                </a:lnTo>
                <a:lnTo>
                  <a:pt x="448500" y="125119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2" name="Google Shape;102;p9"/>
          <p:cNvSpPr/>
          <p:nvPr/>
        </p:nvSpPr>
        <p:spPr>
          <a:xfrm>
            <a:off x="8354835" y="7485013"/>
            <a:ext cx="3638550" cy="890269"/>
          </a:xfrm>
          <a:custGeom>
            <a:rect b="b" l="l" r="r" t="t"/>
            <a:pathLst>
              <a:path extrusionOk="0" h="890270" w="3638550">
                <a:moveTo>
                  <a:pt x="107214" y="49695"/>
                </a:moveTo>
                <a:lnTo>
                  <a:pt x="0" y="49695"/>
                </a:lnTo>
                <a:lnTo>
                  <a:pt x="178997" y="713686"/>
                </a:lnTo>
                <a:lnTo>
                  <a:pt x="276548" y="713686"/>
                </a:lnTo>
                <a:lnTo>
                  <a:pt x="318848" y="565979"/>
                </a:lnTo>
                <a:lnTo>
                  <a:pt x="229152" y="565979"/>
                </a:lnTo>
                <a:lnTo>
                  <a:pt x="107214" y="49695"/>
                </a:lnTo>
                <a:close/>
              </a:path>
              <a:path extrusionOk="0" h="890270" w="3638550">
                <a:moveTo>
                  <a:pt x="515041" y="217189"/>
                </a:moveTo>
                <a:lnTo>
                  <a:pt x="425175" y="217189"/>
                </a:lnTo>
                <a:lnTo>
                  <a:pt x="567820" y="713686"/>
                </a:lnTo>
                <a:lnTo>
                  <a:pt x="664911" y="713686"/>
                </a:lnTo>
                <a:lnTo>
                  <a:pt x="704832" y="565979"/>
                </a:lnTo>
                <a:lnTo>
                  <a:pt x="609233" y="565979"/>
                </a:lnTo>
                <a:lnTo>
                  <a:pt x="515041" y="217189"/>
                </a:lnTo>
                <a:close/>
              </a:path>
              <a:path extrusionOk="0" h="890270" w="3638550">
                <a:moveTo>
                  <a:pt x="469809" y="49695"/>
                </a:moveTo>
                <a:lnTo>
                  <a:pt x="374099" y="49695"/>
                </a:lnTo>
                <a:lnTo>
                  <a:pt x="235594" y="565979"/>
                </a:lnTo>
                <a:lnTo>
                  <a:pt x="318848" y="565979"/>
                </a:lnTo>
                <a:lnTo>
                  <a:pt x="418733" y="217189"/>
                </a:lnTo>
                <a:lnTo>
                  <a:pt x="515041" y="217189"/>
                </a:lnTo>
                <a:lnTo>
                  <a:pt x="469809" y="49695"/>
                </a:lnTo>
                <a:close/>
              </a:path>
              <a:path extrusionOk="0" h="890270" w="3638550">
                <a:moveTo>
                  <a:pt x="844368" y="49695"/>
                </a:moveTo>
                <a:lnTo>
                  <a:pt x="737154" y="49695"/>
                </a:lnTo>
                <a:lnTo>
                  <a:pt x="615676" y="565979"/>
                </a:lnTo>
                <a:lnTo>
                  <a:pt x="704832" y="565979"/>
                </a:lnTo>
                <a:lnTo>
                  <a:pt x="844368" y="49695"/>
                </a:lnTo>
                <a:close/>
              </a:path>
              <a:path extrusionOk="0" h="890270" w="3638550">
                <a:moveTo>
                  <a:pt x="1119535" y="204304"/>
                </a:moveTo>
                <a:lnTo>
                  <a:pt x="1072885" y="207901"/>
                </a:lnTo>
                <a:lnTo>
                  <a:pt x="1030675" y="218494"/>
                </a:lnTo>
                <a:lnTo>
                  <a:pt x="993183" y="235782"/>
                </a:lnTo>
                <a:lnTo>
                  <a:pt x="960690" y="259466"/>
                </a:lnTo>
                <a:lnTo>
                  <a:pt x="933476" y="289248"/>
                </a:lnTo>
                <a:lnTo>
                  <a:pt x="911822" y="324829"/>
                </a:lnTo>
                <a:lnTo>
                  <a:pt x="896008" y="365908"/>
                </a:lnTo>
                <a:lnTo>
                  <a:pt x="886314" y="412187"/>
                </a:lnTo>
                <a:lnTo>
                  <a:pt x="883020" y="463367"/>
                </a:lnTo>
                <a:lnTo>
                  <a:pt x="883020" y="464287"/>
                </a:lnTo>
                <a:lnTo>
                  <a:pt x="886299" y="515588"/>
                </a:lnTo>
                <a:lnTo>
                  <a:pt x="895955" y="561931"/>
                </a:lnTo>
                <a:lnTo>
                  <a:pt x="911720" y="603030"/>
                </a:lnTo>
                <a:lnTo>
                  <a:pt x="933325" y="638595"/>
                </a:lnTo>
                <a:lnTo>
                  <a:pt x="960500" y="668339"/>
                </a:lnTo>
                <a:lnTo>
                  <a:pt x="992978" y="691974"/>
                </a:lnTo>
                <a:lnTo>
                  <a:pt x="1030489" y="709213"/>
                </a:lnTo>
                <a:lnTo>
                  <a:pt x="1072764" y="719767"/>
                </a:lnTo>
                <a:lnTo>
                  <a:pt x="1119535" y="723349"/>
                </a:lnTo>
                <a:lnTo>
                  <a:pt x="1166170" y="719767"/>
                </a:lnTo>
                <a:lnTo>
                  <a:pt x="1208339" y="709213"/>
                </a:lnTo>
                <a:lnTo>
                  <a:pt x="1245770" y="691974"/>
                </a:lnTo>
                <a:lnTo>
                  <a:pt x="1278191" y="668339"/>
                </a:lnTo>
                <a:lnTo>
                  <a:pt x="1303988" y="640063"/>
                </a:lnTo>
                <a:lnTo>
                  <a:pt x="1119535" y="640063"/>
                </a:lnTo>
                <a:lnTo>
                  <a:pt x="1072518" y="632428"/>
                </a:lnTo>
                <a:lnTo>
                  <a:pt x="1035066" y="610128"/>
                </a:lnTo>
                <a:lnTo>
                  <a:pt x="1007686" y="574067"/>
                </a:lnTo>
                <a:lnTo>
                  <a:pt x="990885" y="525151"/>
                </a:lnTo>
                <a:lnTo>
                  <a:pt x="985172" y="464287"/>
                </a:lnTo>
                <a:lnTo>
                  <a:pt x="985172" y="463367"/>
                </a:lnTo>
                <a:lnTo>
                  <a:pt x="990885" y="402502"/>
                </a:lnTo>
                <a:lnTo>
                  <a:pt x="1007686" y="353587"/>
                </a:lnTo>
                <a:lnTo>
                  <a:pt x="1035066" y="317526"/>
                </a:lnTo>
                <a:lnTo>
                  <a:pt x="1072518" y="295226"/>
                </a:lnTo>
                <a:lnTo>
                  <a:pt x="1119535" y="287591"/>
                </a:lnTo>
                <a:lnTo>
                  <a:pt x="1303834" y="287591"/>
                </a:lnTo>
                <a:lnTo>
                  <a:pt x="1278001" y="259315"/>
                </a:lnTo>
                <a:lnTo>
                  <a:pt x="1245565" y="235680"/>
                </a:lnTo>
                <a:lnTo>
                  <a:pt x="1208153" y="218441"/>
                </a:lnTo>
                <a:lnTo>
                  <a:pt x="1166048" y="207886"/>
                </a:lnTo>
                <a:lnTo>
                  <a:pt x="1119535" y="204304"/>
                </a:lnTo>
                <a:close/>
              </a:path>
              <a:path extrusionOk="0" h="890270" w="3638550">
                <a:moveTo>
                  <a:pt x="1303834" y="287591"/>
                </a:moveTo>
                <a:lnTo>
                  <a:pt x="1119535" y="287591"/>
                </a:lnTo>
                <a:lnTo>
                  <a:pt x="1166375" y="295226"/>
                </a:lnTo>
                <a:lnTo>
                  <a:pt x="1203805" y="317526"/>
                </a:lnTo>
                <a:lnTo>
                  <a:pt x="1231251" y="353587"/>
                </a:lnTo>
                <a:lnTo>
                  <a:pt x="1248140" y="402502"/>
                </a:lnTo>
                <a:lnTo>
                  <a:pt x="1253897" y="463367"/>
                </a:lnTo>
                <a:lnTo>
                  <a:pt x="1253897" y="464287"/>
                </a:lnTo>
                <a:lnTo>
                  <a:pt x="1248140" y="524975"/>
                </a:lnTo>
                <a:lnTo>
                  <a:pt x="1231251" y="573868"/>
                </a:lnTo>
                <a:lnTo>
                  <a:pt x="1203805" y="609995"/>
                </a:lnTo>
                <a:lnTo>
                  <a:pt x="1166375" y="632384"/>
                </a:lnTo>
                <a:lnTo>
                  <a:pt x="1119535" y="640063"/>
                </a:lnTo>
                <a:lnTo>
                  <a:pt x="1303988" y="640063"/>
                </a:lnTo>
                <a:lnTo>
                  <a:pt x="1326909" y="603030"/>
                </a:lnTo>
                <a:lnTo>
                  <a:pt x="1342661" y="561931"/>
                </a:lnTo>
                <a:lnTo>
                  <a:pt x="1352313" y="515588"/>
                </a:lnTo>
                <a:lnTo>
                  <a:pt x="1355590" y="464287"/>
                </a:lnTo>
                <a:lnTo>
                  <a:pt x="1355590" y="463367"/>
                </a:lnTo>
                <a:lnTo>
                  <a:pt x="1352297" y="412066"/>
                </a:lnTo>
                <a:lnTo>
                  <a:pt x="1342608" y="365722"/>
                </a:lnTo>
                <a:lnTo>
                  <a:pt x="1326806" y="324624"/>
                </a:lnTo>
                <a:lnTo>
                  <a:pt x="1305176" y="289059"/>
                </a:lnTo>
                <a:lnTo>
                  <a:pt x="1303834" y="287591"/>
                </a:lnTo>
                <a:close/>
              </a:path>
              <a:path extrusionOk="0" h="890270" w="3638550">
                <a:moveTo>
                  <a:pt x="1574620" y="213968"/>
                </a:moveTo>
                <a:lnTo>
                  <a:pt x="1474770" y="213968"/>
                </a:lnTo>
                <a:lnTo>
                  <a:pt x="1474770" y="713686"/>
                </a:lnTo>
                <a:lnTo>
                  <a:pt x="1574620" y="713686"/>
                </a:lnTo>
                <a:lnTo>
                  <a:pt x="1574620" y="415052"/>
                </a:lnTo>
                <a:lnTo>
                  <a:pt x="1583939" y="365952"/>
                </a:lnTo>
                <a:lnTo>
                  <a:pt x="1610168" y="328371"/>
                </a:lnTo>
                <a:lnTo>
                  <a:pt x="1650719" y="304336"/>
                </a:lnTo>
                <a:lnTo>
                  <a:pt x="1703004" y="295873"/>
                </a:lnTo>
                <a:lnTo>
                  <a:pt x="1756835" y="295873"/>
                </a:lnTo>
                <a:lnTo>
                  <a:pt x="1756835" y="289432"/>
                </a:lnTo>
                <a:lnTo>
                  <a:pt x="1574620" y="289432"/>
                </a:lnTo>
                <a:lnTo>
                  <a:pt x="1574620" y="213968"/>
                </a:lnTo>
                <a:close/>
              </a:path>
              <a:path extrusionOk="0" h="890270" w="3638550">
                <a:moveTo>
                  <a:pt x="1756835" y="295873"/>
                </a:moveTo>
                <a:lnTo>
                  <a:pt x="1703004" y="295873"/>
                </a:lnTo>
                <a:lnTo>
                  <a:pt x="1716847" y="296290"/>
                </a:lnTo>
                <a:lnTo>
                  <a:pt x="1730261" y="297484"/>
                </a:lnTo>
                <a:lnTo>
                  <a:pt x="1743504" y="299367"/>
                </a:lnTo>
                <a:lnTo>
                  <a:pt x="1756835" y="301855"/>
                </a:lnTo>
                <a:lnTo>
                  <a:pt x="1756835" y="295873"/>
                </a:lnTo>
                <a:close/>
              </a:path>
              <a:path extrusionOk="0" h="890270" w="3638550">
                <a:moveTo>
                  <a:pt x="1713129" y="205225"/>
                </a:moveTo>
                <a:lnTo>
                  <a:pt x="1667009" y="210941"/>
                </a:lnTo>
                <a:lnTo>
                  <a:pt x="1629261" y="227484"/>
                </a:lnTo>
                <a:lnTo>
                  <a:pt x="1600661" y="253950"/>
                </a:lnTo>
                <a:lnTo>
                  <a:pt x="1581981" y="289432"/>
                </a:lnTo>
                <a:lnTo>
                  <a:pt x="1756835" y="289432"/>
                </a:lnTo>
                <a:lnTo>
                  <a:pt x="1756835" y="209826"/>
                </a:lnTo>
                <a:lnTo>
                  <a:pt x="1748003" y="208136"/>
                </a:lnTo>
                <a:lnTo>
                  <a:pt x="1737228" y="206662"/>
                </a:lnTo>
                <a:lnTo>
                  <a:pt x="1725330" y="205620"/>
                </a:lnTo>
                <a:lnTo>
                  <a:pt x="1713129" y="205225"/>
                </a:lnTo>
                <a:close/>
              </a:path>
              <a:path extrusionOk="0" h="890270" w="3638550">
                <a:moveTo>
                  <a:pt x="1956546" y="17946"/>
                </a:moveTo>
                <a:lnTo>
                  <a:pt x="1856685" y="17946"/>
                </a:lnTo>
                <a:lnTo>
                  <a:pt x="1856685" y="713686"/>
                </a:lnTo>
                <a:lnTo>
                  <a:pt x="1956546" y="713686"/>
                </a:lnTo>
                <a:lnTo>
                  <a:pt x="1956546" y="531929"/>
                </a:lnTo>
                <a:lnTo>
                  <a:pt x="1999340" y="489135"/>
                </a:lnTo>
                <a:lnTo>
                  <a:pt x="2120205" y="489135"/>
                </a:lnTo>
                <a:lnTo>
                  <a:pt x="2070658" y="424714"/>
                </a:lnTo>
                <a:lnTo>
                  <a:pt x="1956546" y="424714"/>
                </a:lnTo>
                <a:lnTo>
                  <a:pt x="1956546" y="17946"/>
                </a:lnTo>
                <a:close/>
              </a:path>
              <a:path extrusionOk="0" h="890270" w="3638550">
                <a:moveTo>
                  <a:pt x="2120205" y="489135"/>
                </a:moveTo>
                <a:lnTo>
                  <a:pt x="1999340" y="489135"/>
                </a:lnTo>
                <a:lnTo>
                  <a:pt x="2171429" y="713686"/>
                </a:lnTo>
                <a:lnTo>
                  <a:pt x="2292913" y="713686"/>
                </a:lnTo>
                <a:lnTo>
                  <a:pt x="2120205" y="489135"/>
                </a:lnTo>
                <a:close/>
              </a:path>
              <a:path extrusionOk="0" h="890270" w="3638550">
                <a:moveTo>
                  <a:pt x="2279102" y="213968"/>
                </a:moveTo>
                <a:lnTo>
                  <a:pt x="2162225" y="213968"/>
                </a:lnTo>
                <a:lnTo>
                  <a:pt x="1963907" y="424714"/>
                </a:lnTo>
                <a:lnTo>
                  <a:pt x="2070658" y="424714"/>
                </a:lnTo>
                <a:lnTo>
                  <a:pt x="2279102" y="213968"/>
                </a:lnTo>
                <a:close/>
              </a:path>
              <a:path extrusionOk="0" h="890270" w="3638550">
                <a:moveTo>
                  <a:pt x="2436018" y="0"/>
                </a:moveTo>
                <a:lnTo>
                  <a:pt x="2411680" y="4925"/>
                </a:lnTo>
                <a:lnTo>
                  <a:pt x="2391784" y="18348"/>
                </a:lnTo>
                <a:lnTo>
                  <a:pt x="2378359" y="38242"/>
                </a:lnTo>
                <a:lnTo>
                  <a:pt x="2373434" y="62579"/>
                </a:lnTo>
                <a:lnTo>
                  <a:pt x="2378359" y="86650"/>
                </a:lnTo>
                <a:lnTo>
                  <a:pt x="2391784" y="106408"/>
                </a:lnTo>
                <a:lnTo>
                  <a:pt x="2411680" y="119781"/>
                </a:lnTo>
                <a:lnTo>
                  <a:pt x="2436018" y="124699"/>
                </a:lnTo>
                <a:lnTo>
                  <a:pt x="2460161" y="119781"/>
                </a:lnTo>
                <a:lnTo>
                  <a:pt x="2480074" y="106408"/>
                </a:lnTo>
                <a:lnTo>
                  <a:pt x="2493603" y="86650"/>
                </a:lnTo>
                <a:lnTo>
                  <a:pt x="2498592" y="62579"/>
                </a:lnTo>
                <a:lnTo>
                  <a:pt x="2493603" y="38242"/>
                </a:lnTo>
                <a:lnTo>
                  <a:pt x="2480074" y="18348"/>
                </a:lnTo>
                <a:lnTo>
                  <a:pt x="2460161" y="4925"/>
                </a:lnTo>
                <a:lnTo>
                  <a:pt x="2436018" y="0"/>
                </a:lnTo>
                <a:close/>
              </a:path>
              <a:path extrusionOk="0" h="890270" w="3638550">
                <a:moveTo>
                  <a:pt x="2485252" y="213968"/>
                </a:moveTo>
                <a:lnTo>
                  <a:pt x="2385863" y="213968"/>
                </a:lnTo>
                <a:lnTo>
                  <a:pt x="2385863" y="713686"/>
                </a:lnTo>
                <a:lnTo>
                  <a:pt x="2485252" y="713686"/>
                </a:lnTo>
                <a:lnTo>
                  <a:pt x="2485252" y="213968"/>
                </a:lnTo>
                <a:close/>
              </a:path>
              <a:path extrusionOk="0" h="890270" w="3638550">
                <a:moveTo>
                  <a:pt x="2730512" y="213968"/>
                </a:moveTo>
                <a:lnTo>
                  <a:pt x="2630651" y="213968"/>
                </a:lnTo>
                <a:lnTo>
                  <a:pt x="2630651" y="713686"/>
                </a:lnTo>
                <a:lnTo>
                  <a:pt x="2730512" y="713686"/>
                </a:lnTo>
                <a:lnTo>
                  <a:pt x="2730512" y="420573"/>
                </a:lnTo>
                <a:lnTo>
                  <a:pt x="2738772" y="366182"/>
                </a:lnTo>
                <a:lnTo>
                  <a:pt x="2762432" y="325035"/>
                </a:lnTo>
                <a:lnTo>
                  <a:pt x="2799812" y="298986"/>
                </a:lnTo>
                <a:lnTo>
                  <a:pt x="2849231" y="289891"/>
                </a:lnTo>
                <a:lnTo>
                  <a:pt x="2730512" y="289891"/>
                </a:lnTo>
                <a:lnTo>
                  <a:pt x="2730512" y="213968"/>
                </a:lnTo>
                <a:close/>
              </a:path>
              <a:path extrusionOk="0" h="890270" w="3638550">
                <a:moveTo>
                  <a:pt x="2882821" y="204304"/>
                </a:moveTo>
                <a:lnTo>
                  <a:pt x="2832928" y="210171"/>
                </a:lnTo>
                <a:lnTo>
                  <a:pt x="2792226" y="227082"/>
                </a:lnTo>
                <a:lnTo>
                  <a:pt x="2760584" y="254000"/>
                </a:lnTo>
                <a:lnTo>
                  <a:pt x="2737873" y="289891"/>
                </a:lnTo>
                <a:lnTo>
                  <a:pt x="2849231" y="289891"/>
                </a:lnTo>
                <a:lnTo>
                  <a:pt x="2896919" y="297584"/>
                </a:lnTo>
                <a:lnTo>
                  <a:pt x="2930502" y="320721"/>
                </a:lnTo>
                <a:lnTo>
                  <a:pt x="2950367" y="359388"/>
                </a:lnTo>
                <a:lnTo>
                  <a:pt x="2956903" y="413671"/>
                </a:lnTo>
                <a:lnTo>
                  <a:pt x="2956903" y="713686"/>
                </a:lnTo>
                <a:lnTo>
                  <a:pt x="3056293" y="713686"/>
                </a:lnTo>
                <a:lnTo>
                  <a:pt x="3056293" y="390203"/>
                </a:lnTo>
                <a:lnTo>
                  <a:pt x="3051207" y="335052"/>
                </a:lnTo>
                <a:lnTo>
                  <a:pt x="3036165" y="289039"/>
                </a:lnTo>
                <a:lnTo>
                  <a:pt x="3011485" y="252562"/>
                </a:lnTo>
                <a:lnTo>
                  <a:pt x="2977488" y="226016"/>
                </a:lnTo>
                <a:lnTo>
                  <a:pt x="2934493" y="209798"/>
                </a:lnTo>
                <a:lnTo>
                  <a:pt x="2882821" y="204304"/>
                </a:lnTo>
                <a:close/>
              </a:path>
              <a:path extrusionOk="0" h="890270" w="3638550">
                <a:moveTo>
                  <a:pt x="3291427" y="750038"/>
                </a:moveTo>
                <a:lnTo>
                  <a:pt x="3190655" y="750038"/>
                </a:lnTo>
                <a:lnTo>
                  <a:pt x="3189733" y="750958"/>
                </a:lnTo>
                <a:lnTo>
                  <a:pt x="3201158" y="790171"/>
                </a:lnTo>
                <a:lnTo>
                  <a:pt x="3223138" y="824002"/>
                </a:lnTo>
                <a:lnTo>
                  <a:pt x="3255190" y="851672"/>
                </a:lnTo>
                <a:lnTo>
                  <a:pt x="3296827" y="872402"/>
                </a:lnTo>
                <a:lnTo>
                  <a:pt x="3347566" y="885412"/>
                </a:lnTo>
                <a:lnTo>
                  <a:pt x="3406921" y="889922"/>
                </a:lnTo>
                <a:lnTo>
                  <a:pt x="3464366" y="885564"/>
                </a:lnTo>
                <a:lnTo>
                  <a:pt x="3514786" y="872858"/>
                </a:lnTo>
                <a:lnTo>
                  <a:pt x="3557519" y="852361"/>
                </a:lnTo>
                <a:lnTo>
                  <a:pt x="3591905" y="824627"/>
                </a:lnTo>
                <a:lnTo>
                  <a:pt x="3602797" y="809857"/>
                </a:lnTo>
                <a:lnTo>
                  <a:pt x="3408303" y="809857"/>
                </a:lnTo>
                <a:lnTo>
                  <a:pt x="3362741" y="805507"/>
                </a:lnTo>
                <a:lnTo>
                  <a:pt x="3327835" y="793349"/>
                </a:lnTo>
                <a:lnTo>
                  <a:pt x="3304059" y="774720"/>
                </a:lnTo>
                <a:lnTo>
                  <a:pt x="3291427" y="750038"/>
                </a:lnTo>
                <a:close/>
              </a:path>
              <a:path extrusionOk="0" h="890270" w="3638550">
                <a:moveTo>
                  <a:pt x="3638380" y="604631"/>
                </a:moveTo>
                <a:lnTo>
                  <a:pt x="3539440" y="604631"/>
                </a:lnTo>
                <a:lnTo>
                  <a:pt x="3539350" y="703563"/>
                </a:lnTo>
                <a:lnTo>
                  <a:pt x="3530532" y="748514"/>
                </a:lnTo>
                <a:lnTo>
                  <a:pt x="3504758" y="782018"/>
                </a:lnTo>
                <a:lnTo>
                  <a:pt x="3463540" y="802753"/>
                </a:lnTo>
                <a:lnTo>
                  <a:pt x="3408303" y="809857"/>
                </a:lnTo>
                <a:lnTo>
                  <a:pt x="3602797" y="809857"/>
                </a:lnTo>
                <a:lnTo>
                  <a:pt x="3617300" y="790171"/>
                </a:lnTo>
                <a:lnTo>
                  <a:pt x="3632996" y="749673"/>
                </a:lnTo>
                <a:lnTo>
                  <a:pt x="3638380" y="703563"/>
                </a:lnTo>
                <a:lnTo>
                  <a:pt x="3638380" y="604631"/>
                </a:lnTo>
                <a:close/>
              </a:path>
              <a:path extrusionOk="0" h="890270" w="3638550">
                <a:moveTo>
                  <a:pt x="3379770" y="205225"/>
                </a:moveTo>
                <a:lnTo>
                  <a:pt x="3333519" y="209833"/>
                </a:lnTo>
                <a:lnTo>
                  <a:pt x="3292316" y="223199"/>
                </a:lnTo>
                <a:lnTo>
                  <a:pt x="3256504" y="244632"/>
                </a:lnTo>
                <a:lnTo>
                  <a:pt x="3226429" y="273441"/>
                </a:lnTo>
                <a:lnTo>
                  <a:pt x="3202436" y="308937"/>
                </a:lnTo>
                <a:lnTo>
                  <a:pt x="3184871" y="350430"/>
                </a:lnTo>
                <a:lnTo>
                  <a:pt x="3174078" y="397228"/>
                </a:lnTo>
                <a:lnTo>
                  <a:pt x="3170437" y="448182"/>
                </a:lnTo>
                <a:lnTo>
                  <a:pt x="3170404" y="449563"/>
                </a:lnTo>
                <a:lnTo>
                  <a:pt x="3174056" y="500290"/>
                </a:lnTo>
                <a:lnTo>
                  <a:pt x="3184777" y="546423"/>
                </a:lnTo>
                <a:lnTo>
                  <a:pt x="3202218" y="587293"/>
                </a:lnTo>
                <a:lnTo>
                  <a:pt x="3226027" y="622232"/>
                </a:lnTo>
                <a:lnTo>
                  <a:pt x="3255854" y="650571"/>
                </a:lnTo>
                <a:lnTo>
                  <a:pt x="3291348" y="671640"/>
                </a:lnTo>
                <a:lnTo>
                  <a:pt x="3332160" y="684773"/>
                </a:lnTo>
                <a:lnTo>
                  <a:pt x="3377937" y="689299"/>
                </a:lnTo>
                <a:lnTo>
                  <a:pt x="3426677" y="683705"/>
                </a:lnTo>
                <a:lnTo>
                  <a:pt x="3469332" y="667326"/>
                </a:lnTo>
                <a:lnTo>
                  <a:pt x="3504826" y="640767"/>
                </a:lnTo>
                <a:lnTo>
                  <a:pt x="3530343" y="606933"/>
                </a:lnTo>
                <a:lnTo>
                  <a:pt x="3405538" y="606933"/>
                </a:lnTo>
                <a:lnTo>
                  <a:pt x="3359023" y="599442"/>
                </a:lnTo>
                <a:lnTo>
                  <a:pt x="3321958" y="578146"/>
                </a:lnTo>
                <a:lnTo>
                  <a:pt x="3294853" y="544813"/>
                </a:lnTo>
                <a:lnTo>
                  <a:pt x="3278217" y="501209"/>
                </a:lnTo>
                <a:lnTo>
                  <a:pt x="3272608" y="449563"/>
                </a:lnTo>
                <a:lnTo>
                  <a:pt x="3272558" y="448182"/>
                </a:lnTo>
                <a:lnTo>
                  <a:pt x="3278217" y="396027"/>
                </a:lnTo>
                <a:lnTo>
                  <a:pt x="3294853" y="352309"/>
                </a:lnTo>
                <a:lnTo>
                  <a:pt x="3321958" y="318840"/>
                </a:lnTo>
                <a:lnTo>
                  <a:pt x="3359023" y="297430"/>
                </a:lnTo>
                <a:lnTo>
                  <a:pt x="3405538" y="289891"/>
                </a:lnTo>
                <a:lnTo>
                  <a:pt x="3528838" y="289891"/>
                </a:lnTo>
                <a:lnTo>
                  <a:pt x="3506667" y="258026"/>
                </a:lnTo>
                <a:lnTo>
                  <a:pt x="3471746" y="229497"/>
                </a:lnTo>
                <a:lnTo>
                  <a:pt x="3429144" y="211494"/>
                </a:lnTo>
                <a:lnTo>
                  <a:pt x="3379770" y="205225"/>
                </a:lnTo>
                <a:close/>
              </a:path>
              <a:path extrusionOk="0" h="890270" w="3638550">
                <a:moveTo>
                  <a:pt x="3528838" y="289891"/>
                </a:moveTo>
                <a:lnTo>
                  <a:pt x="3405538" y="289891"/>
                </a:lnTo>
                <a:lnTo>
                  <a:pt x="3451991" y="297430"/>
                </a:lnTo>
                <a:lnTo>
                  <a:pt x="3489698" y="318840"/>
                </a:lnTo>
                <a:lnTo>
                  <a:pt x="3517752" y="352309"/>
                </a:lnTo>
                <a:lnTo>
                  <a:pt x="3535249" y="396027"/>
                </a:lnTo>
                <a:lnTo>
                  <a:pt x="3541283" y="448182"/>
                </a:lnTo>
                <a:lnTo>
                  <a:pt x="3541230" y="449563"/>
                </a:lnTo>
                <a:lnTo>
                  <a:pt x="3535294" y="501386"/>
                </a:lnTo>
                <a:lnTo>
                  <a:pt x="3517885" y="545011"/>
                </a:lnTo>
                <a:lnTo>
                  <a:pt x="3489897" y="578278"/>
                </a:lnTo>
                <a:lnTo>
                  <a:pt x="3452168" y="599486"/>
                </a:lnTo>
                <a:lnTo>
                  <a:pt x="3405538" y="606933"/>
                </a:lnTo>
                <a:lnTo>
                  <a:pt x="3530343" y="606933"/>
                </a:lnTo>
                <a:lnTo>
                  <a:pt x="3532079" y="604631"/>
                </a:lnTo>
                <a:lnTo>
                  <a:pt x="3638380" y="604631"/>
                </a:lnTo>
                <a:lnTo>
                  <a:pt x="3638380" y="295873"/>
                </a:lnTo>
                <a:lnTo>
                  <a:pt x="3533001" y="295873"/>
                </a:lnTo>
                <a:lnTo>
                  <a:pt x="3528838" y="289891"/>
                </a:lnTo>
                <a:close/>
              </a:path>
              <a:path extrusionOk="0" h="890270" w="3638550">
                <a:moveTo>
                  <a:pt x="3638380" y="213968"/>
                </a:moveTo>
                <a:lnTo>
                  <a:pt x="3538990" y="213968"/>
                </a:lnTo>
                <a:lnTo>
                  <a:pt x="3538990" y="295873"/>
                </a:lnTo>
                <a:lnTo>
                  <a:pt x="3638380" y="295873"/>
                </a:lnTo>
                <a:lnTo>
                  <a:pt x="3638380" y="213968"/>
                </a:lnTo>
                <a:close/>
              </a:path>
            </a:pathLst>
          </a:custGeom>
          <a:solidFill>
            <a:srgbClr val="000000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3" name="Google Shape;103;p9"/>
          <p:cNvSpPr/>
          <p:nvPr/>
        </p:nvSpPr>
        <p:spPr>
          <a:xfrm>
            <a:off x="7433960" y="7139073"/>
            <a:ext cx="572135" cy="356235"/>
          </a:xfrm>
          <a:custGeom>
            <a:rect b="b" l="l" r="r" t="t"/>
            <a:pathLst>
              <a:path extrusionOk="0" h="356234" w="572134">
                <a:moveTo>
                  <a:pt x="125353" y="0"/>
                </a:moveTo>
                <a:lnTo>
                  <a:pt x="82243" y="7968"/>
                </a:lnTo>
                <a:lnTo>
                  <a:pt x="47396" y="31007"/>
                </a:lnTo>
                <a:lnTo>
                  <a:pt x="21569" y="67818"/>
                </a:lnTo>
                <a:lnTo>
                  <a:pt x="5518" y="117104"/>
                </a:lnTo>
                <a:lnTo>
                  <a:pt x="0" y="177565"/>
                </a:lnTo>
                <a:lnTo>
                  <a:pt x="0" y="178036"/>
                </a:lnTo>
                <a:lnTo>
                  <a:pt x="5518" y="238522"/>
                </a:lnTo>
                <a:lnTo>
                  <a:pt x="21569" y="287865"/>
                </a:lnTo>
                <a:lnTo>
                  <a:pt x="47396" y="324746"/>
                </a:lnTo>
                <a:lnTo>
                  <a:pt x="82243" y="347843"/>
                </a:lnTo>
                <a:lnTo>
                  <a:pt x="125353" y="355836"/>
                </a:lnTo>
                <a:lnTo>
                  <a:pt x="168374" y="347843"/>
                </a:lnTo>
                <a:lnTo>
                  <a:pt x="203210" y="324746"/>
                </a:lnTo>
                <a:lnTo>
                  <a:pt x="212083" y="312092"/>
                </a:lnTo>
                <a:lnTo>
                  <a:pt x="125353" y="312092"/>
                </a:lnTo>
                <a:lnTo>
                  <a:pt x="94823" y="302820"/>
                </a:lnTo>
                <a:lnTo>
                  <a:pt x="72143" y="276196"/>
                </a:lnTo>
                <a:lnTo>
                  <a:pt x="58017" y="234006"/>
                </a:lnTo>
                <a:lnTo>
                  <a:pt x="53152" y="178036"/>
                </a:lnTo>
                <a:lnTo>
                  <a:pt x="53152" y="177565"/>
                </a:lnTo>
                <a:lnTo>
                  <a:pt x="58017" y="121668"/>
                </a:lnTo>
                <a:lnTo>
                  <a:pt x="72143" y="79639"/>
                </a:lnTo>
                <a:lnTo>
                  <a:pt x="94823" y="53177"/>
                </a:lnTo>
                <a:lnTo>
                  <a:pt x="125353" y="43979"/>
                </a:lnTo>
                <a:lnTo>
                  <a:pt x="212323" y="43979"/>
                </a:lnTo>
                <a:lnTo>
                  <a:pt x="203210" y="31007"/>
                </a:lnTo>
                <a:lnTo>
                  <a:pt x="168374" y="7968"/>
                </a:lnTo>
                <a:lnTo>
                  <a:pt x="125353" y="0"/>
                </a:lnTo>
                <a:close/>
              </a:path>
              <a:path extrusionOk="0" h="356234" w="572134">
                <a:moveTo>
                  <a:pt x="212323" y="43979"/>
                </a:moveTo>
                <a:lnTo>
                  <a:pt x="125353" y="43979"/>
                </a:lnTo>
                <a:lnTo>
                  <a:pt x="155784" y="53177"/>
                </a:lnTo>
                <a:lnTo>
                  <a:pt x="178476" y="79639"/>
                </a:lnTo>
                <a:lnTo>
                  <a:pt x="192657" y="121668"/>
                </a:lnTo>
                <a:lnTo>
                  <a:pt x="197555" y="177565"/>
                </a:lnTo>
                <a:lnTo>
                  <a:pt x="197555" y="178036"/>
                </a:lnTo>
                <a:lnTo>
                  <a:pt x="192657" y="234006"/>
                </a:lnTo>
                <a:lnTo>
                  <a:pt x="178476" y="276196"/>
                </a:lnTo>
                <a:lnTo>
                  <a:pt x="155784" y="302820"/>
                </a:lnTo>
                <a:lnTo>
                  <a:pt x="125353" y="312092"/>
                </a:lnTo>
                <a:lnTo>
                  <a:pt x="212083" y="312092"/>
                </a:lnTo>
                <a:lnTo>
                  <a:pt x="229071" y="287865"/>
                </a:lnTo>
                <a:lnTo>
                  <a:pt x="245167" y="238522"/>
                </a:lnTo>
                <a:lnTo>
                  <a:pt x="250708" y="178036"/>
                </a:lnTo>
                <a:lnTo>
                  <a:pt x="250708" y="177565"/>
                </a:lnTo>
                <a:lnTo>
                  <a:pt x="245167" y="117104"/>
                </a:lnTo>
                <a:lnTo>
                  <a:pt x="229071" y="67818"/>
                </a:lnTo>
                <a:lnTo>
                  <a:pt x="212323" y="43979"/>
                </a:lnTo>
                <a:close/>
              </a:path>
              <a:path extrusionOk="0" h="356234" w="572134">
                <a:moveTo>
                  <a:pt x="524935" y="280106"/>
                </a:moveTo>
                <a:lnTo>
                  <a:pt x="474134" y="280106"/>
                </a:lnTo>
                <a:lnTo>
                  <a:pt x="474134" y="347605"/>
                </a:lnTo>
                <a:lnTo>
                  <a:pt x="524935" y="347605"/>
                </a:lnTo>
                <a:lnTo>
                  <a:pt x="524935" y="280106"/>
                </a:lnTo>
                <a:close/>
              </a:path>
              <a:path extrusionOk="0" h="356234" w="572134">
                <a:moveTo>
                  <a:pt x="524935" y="8232"/>
                </a:moveTo>
                <a:lnTo>
                  <a:pt x="449910" y="8232"/>
                </a:lnTo>
                <a:lnTo>
                  <a:pt x="421528" y="51502"/>
                </a:lnTo>
                <a:lnTo>
                  <a:pt x="392807" y="96500"/>
                </a:lnTo>
                <a:lnTo>
                  <a:pt x="364143" y="142581"/>
                </a:lnTo>
                <a:lnTo>
                  <a:pt x="335930" y="189103"/>
                </a:lnTo>
                <a:lnTo>
                  <a:pt x="308564" y="235421"/>
                </a:lnTo>
                <a:lnTo>
                  <a:pt x="308564" y="280106"/>
                </a:lnTo>
                <a:lnTo>
                  <a:pt x="571737" y="280106"/>
                </a:lnTo>
                <a:lnTo>
                  <a:pt x="571737" y="236362"/>
                </a:lnTo>
                <a:lnTo>
                  <a:pt x="359128" y="236362"/>
                </a:lnTo>
                <a:lnTo>
                  <a:pt x="359128" y="233069"/>
                </a:lnTo>
                <a:lnTo>
                  <a:pt x="386289" y="187487"/>
                </a:lnTo>
                <a:lnTo>
                  <a:pt x="414838" y="141112"/>
                </a:lnTo>
                <a:lnTo>
                  <a:pt x="443696" y="95618"/>
                </a:lnTo>
                <a:lnTo>
                  <a:pt x="471783" y="52682"/>
                </a:lnTo>
                <a:lnTo>
                  <a:pt x="524935" y="52682"/>
                </a:lnTo>
                <a:lnTo>
                  <a:pt x="524935" y="8232"/>
                </a:lnTo>
                <a:close/>
              </a:path>
              <a:path extrusionOk="0" h="356234" w="572134">
                <a:moveTo>
                  <a:pt x="524935" y="52682"/>
                </a:moveTo>
                <a:lnTo>
                  <a:pt x="474840" y="52682"/>
                </a:lnTo>
                <a:lnTo>
                  <a:pt x="474840" y="236362"/>
                </a:lnTo>
                <a:lnTo>
                  <a:pt x="571737" y="236362"/>
                </a:lnTo>
                <a:lnTo>
                  <a:pt x="571737" y="235421"/>
                </a:lnTo>
                <a:lnTo>
                  <a:pt x="524935" y="235421"/>
                </a:lnTo>
                <a:lnTo>
                  <a:pt x="524935" y="52682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"/>
          <p:cNvSpPr/>
          <p:nvPr/>
        </p:nvSpPr>
        <p:spPr>
          <a:xfrm>
            <a:off x="0" y="0"/>
            <a:ext cx="20104100" cy="11308715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DF0E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9" name="Google Shape;109;p10"/>
          <p:cNvSpPr/>
          <p:nvPr/>
        </p:nvSpPr>
        <p:spPr>
          <a:xfrm>
            <a:off x="1320599" y="720651"/>
            <a:ext cx="1443990" cy="193040"/>
          </a:xfrm>
          <a:custGeom>
            <a:rect b="b" l="l" r="r" t="t"/>
            <a:pathLst>
              <a:path extrusionOk="0" h="193040" w="1443989">
                <a:moveTo>
                  <a:pt x="27486" y="13252"/>
                </a:moveTo>
                <a:lnTo>
                  <a:pt x="0" y="13252"/>
                </a:lnTo>
                <a:lnTo>
                  <a:pt x="0" y="190316"/>
                </a:lnTo>
                <a:lnTo>
                  <a:pt x="27486" y="190316"/>
                </a:lnTo>
                <a:lnTo>
                  <a:pt x="27486" y="13252"/>
                </a:lnTo>
                <a:close/>
              </a:path>
              <a:path extrusionOk="0" h="193040" w="1443989">
                <a:moveTo>
                  <a:pt x="95465" y="57058"/>
                </a:moveTo>
                <a:lnTo>
                  <a:pt x="68837" y="57058"/>
                </a:lnTo>
                <a:lnTo>
                  <a:pt x="68837" y="190316"/>
                </a:lnTo>
                <a:lnTo>
                  <a:pt x="95465" y="190316"/>
                </a:lnTo>
                <a:lnTo>
                  <a:pt x="95465" y="112153"/>
                </a:lnTo>
                <a:lnTo>
                  <a:pt x="97668" y="97649"/>
                </a:lnTo>
                <a:lnTo>
                  <a:pt x="103977" y="86676"/>
                </a:lnTo>
                <a:lnTo>
                  <a:pt x="113945" y="79730"/>
                </a:lnTo>
                <a:lnTo>
                  <a:pt x="127122" y="77305"/>
                </a:lnTo>
                <a:lnTo>
                  <a:pt x="95465" y="77305"/>
                </a:lnTo>
                <a:lnTo>
                  <a:pt x="95465" y="57058"/>
                </a:lnTo>
                <a:close/>
              </a:path>
              <a:path extrusionOk="0" h="193040" w="1443989">
                <a:moveTo>
                  <a:pt x="136080" y="54481"/>
                </a:moveTo>
                <a:lnTo>
                  <a:pt x="122776" y="56046"/>
                </a:lnTo>
                <a:lnTo>
                  <a:pt x="111923" y="60555"/>
                </a:lnTo>
                <a:lnTo>
                  <a:pt x="103485" y="67734"/>
                </a:lnTo>
                <a:lnTo>
                  <a:pt x="97428" y="77305"/>
                </a:lnTo>
                <a:lnTo>
                  <a:pt x="127122" y="77305"/>
                </a:lnTo>
                <a:lnTo>
                  <a:pt x="139840" y="79356"/>
                </a:lnTo>
                <a:lnTo>
                  <a:pt x="148795" y="85526"/>
                </a:lnTo>
                <a:lnTo>
                  <a:pt x="154093" y="95837"/>
                </a:lnTo>
                <a:lnTo>
                  <a:pt x="155836" y="110312"/>
                </a:lnTo>
                <a:lnTo>
                  <a:pt x="155836" y="190316"/>
                </a:lnTo>
                <a:lnTo>
                  <a:pt x="182341" y="190316"/>
                </a:lnTo>
                <a:lnTo>
                  <a:pt x="182341" y="104054"/>
                </a:lnTo>
                <a:lnTo>
                  <a:pt x="179305" y="82901"/>
                </a:lnTo>
                <a:lnTo>
                  <a:pt x="170392" y="67350"/>
                </a:lnTo>
                <a:lnTo>
                  <a:pt x="155887" y="57758"/>
                </a:lnTo>
                <a:lnTo>
                  <a:pt x="136080" y="54481"/>
                </a:lnTo>
                <a:close/>
              </a:path>
              <a:path extrusionOk="0" h="193040" w="1443989">
                <a:moveTo>
                  <a:pt x="255595" y="78041"/>
                </a:moveTo>
                <a:lnTo>
                  <a:pt x="228477" y="78041"/>
                </a:lnTo>
                <a:lnTo>
                  <a:pt x="228477" y="155223"/>
                </a:lnTo>
                <a:lnTo>
                  <a:pt x="230815" y="171659"/>
                </a:lnTo>
                <a:lnTo>
                  <a:pt x="238156" y="182816"/>
                </a:lnTo>
                <a:lnTo>
                  <a:pt x="250996" y="189164"/>
                </a:lnTo>
                <a:lnTo>
                  <a:pt x="269829" y="191175"/>
                </a:lnTo>
                <a:lnTo>
                  <a:pt x="274983" y="191175"/>
                </a:lnTo>
                <a:lnTo>
                  <a:pt x="279892" y="190562"/>
                </a:lnTo>
                <a:lnTo>
                  <a:pt x="284186" y="189826"/>
                </a:lnTo>
                <a:lnTo>
                  <a:pt x="284186" y="169088"/>
                </a:lnTo>
                <a:lnTo>
                  <a:pt x="274124" y="169088"/>
                </a:lnTo>
                <a:lnTo>
                  <a:pt x="265690" y="167944"/>
                </a:lnTo>
                <a:lnTo>
                  <a:pt x="259936" y="164349"/>
                </a:lnTo>
                <a:lnTo>
                  <a:pt x="256644" y="158062"/>
                </a:lnTo>
                <a:lnTo>
                  <a:pt x="255595" y="148842"/>
                </a:lnTo>
                <a:lnTo>
                  <a:pt x="255595" y="78041"/>
                </a:lnTo>
                <a:close/>
              </a:path>
              <a:path extrusionOk="0" h="193040" w="1443989">
                <a:moveTo>
                  <a:pt x="284186" y="168598"/>
                </a:moveTo>
                <a:lnTo>
                  <a:pt x="280505" y="168966"/>
                </a:lnTo>
                <a:lnTo>
                  <a:pt x="278173" y="169088"/>
                </a:lnTo>
                <a:lnTo>
                  <a:pt x="284186" y="169088"/>
                </a:lnTo>
                <a:lnTo>
                  <a:pt x="284186" y="168598"/>
                </a:lnTo>
                <a:close/>
              </a:path>
              <a:path extrusionOk="0" h="193040" w="1443989">
                <a:moveTo>
                  <a:pt x="284186" y="57058"/>
                </a:moveTo>
                <a:lnTo>
                  <a:pt x="207617" y="57058"/>
                </a:lnTo>
                <a:lnTo>
                  <a:pt x="207617" y="78041"/>
                </a:lnTo>
                <a:lnTo>
                  <a:pt x="284186" y="78041"/>
                </a:lnTo>
                <a:lnTo>
                  <a:pt x="284186" y="57058"/>
                </a:lnTo>
                <a:close/>
              </a:path>
              <a:path extrusionOk="0" h="193040" w="1443989">
                <a:moveTo>
                  <a:pt x="255595" y="23436"/>
                </a:moveTo>
                <a:lnTo>
                  <a:pt x="228477" y="23436"/>
                </a:lnTo>
                <a:lnTo>
                  <a:pt x="228477" y="57058"/>
                </a:lnTo>
                <a:lnTo>
                  <a:pt x="255595" y="57058"/>
                </a:lnTo>
                <a:lnTo>
                  <a:pt x="255595" y="23436"/>
                </a:lnTo>
                <a:close/>
              </a:path>
              <a:path extrusionOk="0" h="193040" w="1443989">
                <a:moveTo>
                  <a:pt x="341857" y="57058"/>
                </a:moveTo>
                <a:lnTo>
                  <a:pt x="315231" y="57058"/>
                </a:lnTo>
                <a:lnTo>
                  <a:pt x="315231" y="190316"/>
                </a:lnTo>
                <a:lnTo>
                  <a:pt x="341857" y="190316"/>
                </a:lnTo>
                <a:lnTo>
                  <a:pt x="341857" y="110681"/>
                </a:lnTo>
                <a:lnTo>
                  <a:pt x="344342" y="97587"/>
                </a:lnTo>
                <a:lnTo>
                  <a:pt x="351337" y="87566"/>
                </a:lnTo>
                <a:lnTo>
                  <a:pt x="362150" y="81156"/>
                </a:lnTo>
                <a:lnTo>
                  <a:pt x="376093" y="78900"/>
                </a:lnTo>
                <a:lnTo>
                  <a:pt x="390449" y="78900"/>
                </a:lnTo>
                <a:lnTo>
                  <a:pt x="390449" y="77182"/>
                </a:lnTo>
                <a:lnTo>
                  <a:pt x="341857" y="77182"/>
                </a:lnTo>
                <a:lnTo>
                  <a:pt x="341857" y="57058"/>
                </a:lnTo>
                <a:close/>
              </a:path>
              <a:path extrusionOk="0" h="193040" w="1443989">
                <a:moveTo>
                  <a:pt x="390449" y="78900"/>
                </a:moveTo>
                <a:lnTo>
                  <a:pt x="381123" y="78900"/>
                </a:lnTo>
                <a:lnTo>
                  <a:pt x="385663" y="79513"/>
                </a:lnTo>
                <a:lnTo>
                  <a:pt x="390449" y="80495"/>
                </a:lnTo>
                <a:lnTo>
                  <a:pt x="390449" y="78900"/>
                </a:lnTo>
                <a:close/>
              </a:path>
              <a:path extrusionOk="0" h="193040" w="1443989">
                <a:moveTo>
                  <a:pt x="383086" y="54727"/>
                </a:moveTo>
                <a:lnTo>
                  <a:pt x="378792" y="54727"/>
                </a:lnTo>
                <a:lnTo>
                  <a:pt x="366495" y="56251"/>
                </a:lnTo>
                <a:lnTo>
                  <a:pt x="356429" y="60663"/>
                </a:lnTo>
                <a:lnTo>
                  <a:pt x="348802" y="67720"/>
                </a:lnTo>
                <a:lnTo>
                  <a:pt x="343821" y="77182"/>
                </a:lnTo>
                <a:lnTo>
                  <a:pt x="390449" y="77182"/>
                </a:lnTo>
                <a:lnTo>
                  <a:pt x="390449" y="55954"/>
                </a:lnTo>
                <a:lnTo>
                  <a:pt x="387749" y="55340"/>
                </a:lnTo>
                <a:lnTo>
                  <a:pt x="383086" y="54727"/>
                </a:lnTo>
                <a:close/>
              </a:path>
              <a:path extrusionOk="0" h="193040" w="1443989">
                <a:moveTo>
                  <a:pt x="468858" y="54481"/>
                </a:moveTo>
                <a:lnTo>
                  <a:pt x="442541" y="59253"/>
                </a:lnTo>
                <a:lnTo>
                  <a:pt x="422690" y="72964"/>
                </a:lnTo>
                <a:lnTo>
                  <a:pt x="410155" y="94704"/>
                </a:lnTo>
                <a:lnTo>
                  <a:pt x="405787" y="123565"/>
                </a:lnTo>
                <a:lnTo>
                  <a:pt x="405787" y="123810"/>
                </a:lnTo>
                <a:lnTo>
                  <a:pt x="410138" y="152722"/>
                </a:lnTo>
                <a:lnTo>
                  <a:pt x="422644" y="174457"/>
                </a:lnTo>
                <a:lnTo>
                  <a:pt x="442490" y="188138"/>
                </a:lnTo>
                <a:lnTo>
                  <a:pt x="468858" y="192893"/>
                </a:lnTo>
                <a:lnTo>
                  <a:pt x="495155" y="188138"/>
                </a:lnTo>
                <a:lnTo>
                  <a:pt x="514965" y="174457"/>
                </a:lnTo>
                <a:lnTo>
                  <a:pt x="517134" y="170684"/>
                </a:lnTo>
                <a:lnTo>
                  <a:pt x="468858" y="170684"/>
                </a:lnTo>
                <a:lnTo>
                  <a:pt x="453558" y="167501"/>
                </a:lnTo>
                <a:lnTo>
                  <a:pt x="442338" y="158336"/>
                </a:lnTo>
                <a:lnTo>
                  <a:pt x="435400" y="143610"/>
                </a:lnTo>
                <a:lnTo>
                  <a:pt x="433028" y="123810"/>
                </a:lnTo>
                <a:lnTo>
                  <a:pt x="433028" y="123565"/>
                </a:lnTo>
                <a:lnTo>
                  <a:pt x="435400" y="103765"/>
                </a:lnTo>
                <a:lnTo>
                  <a:pt x="442338" y="89038"/>
                </a:lnTo>
                <a:lnTo>
                  <a:pt x="453579" y="79856"/>
                </a:lnTo>
                <a:lnTo>
                  <a:pt x="468858" y="76691"/>
                </a:lnTo>
                <a:lnTo>
                  <a:pt x="517093" y="76691"/>
                </a:lnTo>
                <a:lnTo>
                  <a:pt x="514919" y="72918"/>
                </a:lnTo>
                <a:lnTo>
                  <a:pt x="495104" y="59236"/>
                </a:lnTo>
                <a:lnTo>
                  <a:pt x="468858" y="54481"/>
                </a:lnTo>
                <a:close/>
              </a:path>
              <a:path extrusionOk="0" h="193040" w="1443989">
                <a:moveTo>
                  <a:pt x="517093" y="76691"/>
                </a:moveTo>
                <a:lnTo>
                  <a:pt x="468858" y="76691"/>
                </a:lnTo>
                <a:lnTo>
                  <a:pt x="484085" y="79856"/>
                </a:lnTo>
                <a:lnTo>
                  <a:pt x="495332" y="89038"/>
                </a:lnTo>
                <a:lnTo>
                  <a:pt x="502299" y="103765"/>
                </a:lnTo>
                <a:lnTo>
                  <a:pt x="504688" y="123565"/>
                </a:lnTo>
                <a:lnTo>
                  <a:pt x="504688" y="123810"/>
                </a:lnTo>
                <a:lnTo>
                  <a:pt x="502299" y="143558"/>
                </a:lnTo>
                <a:lnTo>
                  <a:pt x="495332" y="158290"/>
                </a:lnTo>
                <a:lnTo>
                  <a:pt x="484085" y="167501"/>
                </a:lnTo>
                <a:lnTo>
                  <a:pt x="468858" y="170684"/>
                </a:lnTo>
                <a:lnTo>
                  <a:pt x="517134" y="170684"/>
                </a:lnTo>
                <a:lnTo>
                  <a:pt x="527458" y="152722"/>
                </a:lnTo>
                <a:lnTo>
                  <a:pt x="531806" y="123810"/>
                </a:lnTo>
                <a:lnTo>
                  <a:pt x="531806" y="123565"/>
                </a:lnTo>
                <a:lnTo>
                  <a:pt x="527441" y="94652"/>
                </a:lnTo>
                <a:lnTo>
                  <a:pt x="517093" y="76691"/>
                </a:lnTo>
                <a:close/>
              </a:path>
              <a:path extrusionOk="0" h="193040" w="1443989">
                <a:moveTo>
                  <a:pt x="612178" y="54727"/>
                </a:moveTo>
                <a:lnTo>
                  <a:pt x="589263" y="59547"/>
                </a:lnTo>
                <a:lnTo>
                  <a:pt x="571869" y="73317"/>
                </a:lnTo>
                <a:lnTo>
                  <a:pt x="560826" y="95001"/>
                </a:lnTo>
                <a:lnTo>
                  <a:pt x="556961" y="123565"/>
                </a:lnTo>
                <a:lnTo>
                  <a:pt x="556961" y="123810"/>
                </a:lnTo>
                <a:lnTo>
                  <a:pt x="560878" y="152199"/>
                </a:lnTo>
                <a:lnTo>
                  <a:pt x="572007" y="173859"/>
                </a:lnTo>
                <a:lnTo>
                  <a:pt x="589418" y="187673"/>
                </a:lnTo>
                <a:lnTo>
                  <a:pt x="612178" y="192525"/>
                </a:lnTo>
                <a:lnTo>
                  <a:pt x="625363" y="190955"/>
                </a:lnTo>
                <a:lnTo>
                  <a:pt x="636765" y="186405"/>
                </a:lnTo>
                <a:lnTo>
                  <a:pt x="646120" y="179118"/>
                </a:lnTo>
                <a:lnTo>
                  <a:pt x="652809" y="169825"/>
                </a:lnTo>
                <a:lnTo>
                  <a:pt x="619786" y="169825"/>
                </a:lnTo>
                <a:lnTo>
                  <a:pt x="604764" y="166638"/>
                </a:lnTo>
                <a:lnTo>
                  <a:pt x="593557" y="157539"/>
                </a:lnTo>
                <a:lnTo>
                  <a:pt x="586517" y="143061"/>
                </a:lnTo>
                <a:lnTo>
                  <a:pt x="584078" y="123810"/>
                </a:lnTo>
                <a:lnTo>
                  <a:pt x="584078" y="123565"/>
                </a:lnTo>
                <a:lnTo>
                  <a:pt x="586517" y="104313"/>
                </a:lnTo>
                <a:lnTo>
                  <a:pt x="593557" y="89836"/>
                </a:lnTo>
                <a:lnTo>
                  <a:pt x="604785" y="80719"/>
                </a:lnTo>
                <a:lnTo>
                  <a:pt x="619786" y="77550"/>
                </a:lnTo>
                <a:lnTo>
                  <a:pt x="652730" y="77550"/>
                </a:lnTo>
                <a:lnTo>
                  <a:pt x="646327" y="68445"/>
                </a:lnTo>
                <a:lnTo>
                  <a:pt x="636857" y="61061"/>
                </a:lnTo>
                <a:lnTo>
                  <a:pt x="625294" y="56370"/>
                </a:lnTo>
                <a:lnTo>
                  <a:pt x="612178" y="54727"/>
                </a:lnTo>
                <a:close/>
              </a:path>
              <a:path extrusionOk="0" h="193040" w="1443989">
                <a:moveTo>
                  <a:pt x="681753" y="169334"/>
                </a:moveTo>
                <a:lnTo>
                  <a:pt x="655248" y="169334"/>
                </a:lnTo>
                <a:lnTo>
                  <a:pt x="655248" y="190316"/>
                </a:lnTo>
                <a:lnTo>
                  <a:pt x="681753" y="190316"/>
                </a:lnTo>
                <a:lnTo>
                  <a:pt x="681753" y="169334"/>
                </a:lnTo>
                <a:close/>
              </a:path>
              <a:path extrusionOk="0" h="193040" w="1443989">
                <a:moveTo>
                  <a:pt x="652730" y="77550"/>
                </a:moveTo>
                <a:lnTo>
                  <a:pt x="619786" y="77550"/>
                </a:lnTo>
                <a:lnTo>
                  <a:pt x="634703" y="80736"/>
                </a:lnTo>
                <a:lnTo>
                  <a:pt x="645984" y="89882"/>
                </a:lnTo>
                <a:lnTo>
                  <a:pt x="653124" y="104365"/>
                </a:lnTo>
                <a:lnTo>
                  <a:pt x="655616" y="123565"/>
                </a:lnTo>
                <a:lnTo>
                  <a:pt x="655616" y="123810"/>
                </a:lnTo>
                <a:lnTo>
                  <a:pt x="653141" y="143010"/>
                </a:lnTo>
                <a:lnTo>
                  <a:pt x="646030" y="157493"/>
                </a:lnTo>
                <a:lnTo>
                  <a:pt x="634754" y="166638"/>
                </a:lnTo>
                <a:lnTo>
                  <a:pt x="619786" y="169825"/>
                </a:lnTo>
                <a:lnTo>
                  <a:pt x="652809" y="169825"/>
                </a:lnTo>
                <a:lnTo>
                  <a:pt x="653162" y="169334"/>
                </a:lnTo>
                <a:lnTo>
                  <a:pt x="681753" y="169334"/>
                </a:lnTo>
                <a:lnTo>
                  <a:pt x="681753" y="78164"/>
                </a:lnTo>
                <a:lnTo>
                  <a:pt x="653162" y="78164"/>
                </a:lnTo>
                <a:lnTo>
                  <a:pt x="652730" y="77550"/>
                </a:lnTo>
                <a:close/>
              </a:path>
              <a:path extrusionOk="0" h="193040" w="1443989">
                <a:moveTo>
                  <a:pt x="681753" y="4786"/>
                </a:moveTo>
                <a:lnTo>
                  <a:pt x="655248" y="4786"/>
                </a:lnTo>
                <a:lnTo>
                  <a:pt x="655248" y="78164"/>
                </a:lnTo>
                <a:lnTo>
                  <a:pt x="681753" y="78164"/>
                </a:lnTo>
                <a:lnTo>
                  <a:pt x="681753" y="4786"/>
                </a:lnTo>
                <a:close/>
              </a:path>
              <a:path extrusionOk="0" h="193040" w="1443989">
                <a:moveTo>
                  <a:pt x="746786" y="57058"/>
                </a:moveTo>
                <a:lnTo>
                  <a:pt x="720159" y="57058"/>
                </a:lnTo>
                <a:lnTo>
                  <a:pt x="720159" y="143320"/>
                </a:lnTo>
                <a:lnTo>
                  <a:pt x="723064" y="164370"/>
                </a:lnTo>
                <a:lnTo>
                  <a:pt x="731709" y="179933"/>
                </a:lnTo>
                <a:lnTo>
                  <a:pt x="745990" y="189582"/>
                </a:lnTo>
                <a:lnTo>
                  <a:pt x="765806" y="192893"/>
                </a:lnTo>
                <a:lnTo>
                  <a:pt x="779223" y="191365"/>
                </a:lnTo>
                <a:lnTo>
                  <a:pt x="790316" y="186927"/>
                </a:lnTo>
                <a:lnTo>
                  <a:pt x="798971" y="179796"/>
                </a:lnTo>
                <a:lnTo>
                  <a:pt x="805071" y="170193"/>
                </a:lnTo>
                <a:lnTo>
                  <a:pt x="833662" y="170193"/>
                </a:lnTo>
                <a:lnTo>
                  <a:pt x="774395" y="170070"/>
                </a:lnTo>
                <a:lnTo>
                  <a:pt x="761850" y="168019"/>
                </a:lnTo>
                <a:lnTo>
                  <a:pt x="753274" y="161849"/>
                </a:lnTo>
                <a:lnTo>
                  <a:pt x="748356" y="151538"/>
                </a:lnTo>
                <a:lnTo>
                  <a:pt x="746786" y="137062"/>
                </a:lnTo>
                <a:lnTo>
                  <a:pt x="746786" y="57058"/>
                </a:lnTo>
                <a:close/>
              </a:path>
              <a:path extrusionOk="0" h="193040" w="1443989">
                <a:moveTo>
                  <a:pt x="833662" y="170193"/>
                </a:moveTo>
                <a:lnTo>
                  <a:pt x="807157" y="170193"/>
                </a:lnTo>
                <a:lnTo>
                  <a:pt x="807157" y="190316"/>
                </a:lnTo>
                <a:lnTo>
                  <a:pt x="833662" y="190316"/>
                </a:lnTo>
                <a:lnTo>
                  <a:pt x="833662" y="170193"/>
                </a:lnTo>
                <a:close/>
              </a:path>
              <a:path extrusionOk="0" h="193040" w="1443989">
                <a:moveTo>
                  <a:pt x="833662" y="57058"/>
                </a:moveTo>
                <a:lnTo>
                  <a:pt x="807157" y="57058"/>
                </a:lnTo>
                <a:lnTo>
                  <a:pt x="807157" y="135222"/>
                </a:lnTo>
                <a:lnTo>
                  <a:pt x="805041" y="149726"/>
                </a:lnTo>
                <a:lnTo>
                  <a:pt x="798783" y="160698"/>
                </a:lnTo>
                <a:lnTo>
                  <a:pt x="788522" y="167645"/>
                </a:lnTo>
                <a:lnTo>
                  <a:pt x="774395" y="170070"/>
                </a:lnTo>
                <a:lnTo>
                  <a:pt x="833662" y="170070"/>
                </a:lnTo>
                <a:lnTo>
                  <a:pt x="833662" y="57058"/>
                </a:lnTo>
                <a:close/>
              </a:path>
              <a:path extrusionOk="0" h="193040" w="1443989">
                <a:moveTo>
                  <a:pt x="928023" y="54481"/>
                </a:moveTo>
                <a:lnTo>
                  <a:pt x="901835" y="59263"/>
                </a:lnTo>
                <a:lnTo>
                  <a:pt x="882146" y="72948"/>
                </a:lnTo>
                <a:lnTo>
                  <a:pt x="869751" y="94549"/>
                </a:lnTo>
                <a:lnTo>
                  <a:pt x="865442" y="123074"/>
                </a:lnTo>
                <a:lnTo>
                  <a:pt x="865442" y="123319"/>
                </a:lnTo>
                <a:lnTo>
                  <a:pt x="869770" y="152360"/>
                </a:lnTo>
                <a:lnTo>
                  <a:pt x="882207" y="174257"/>
                </a:lnTo>
                <a:lnTo>
                  <a:pt x="901938" y="188079"/>
                </a:lnTo>
                <a:lnTo>
                  <a:pt x="928145" y="192893"/>
                </a:lnTo>
                <a:lnTo>
                  <a:pt x="950275" y="189709"/>
                </a:lnTo>
                <a:lnTo>
                  <a:pt x="967135" y="180761"/>
                </a:lnTo>
                <a:lnTo>
                  <a:pt x="975582" y="170684"/>
                </a:lnTo>
                <a:lnTo>
                  <a:pt x="928145" y="170684"/>
                </a:lnTo>
                <a:lnTo>
                  <a:pt x="913319" y="167424"/>
                </a:lnTo>
                <a:lnTo>
                  <a:pt x="902117" y="158045"/>
                </a:lnTo>
                <a:lnTo>
                  <a:pt x="895032" y="143144"/>
                </a:lnTo>
                <a:lnTo>
                  <a:pt x="892561" y="123319"/>
                </a:lnTo>
                <a:lnTo>
                  <a:pt x="892561" y="123074"/>
                </a:lnTo>
                <a:lnTo>
                  <a:pt x="894998" y="103713"/>
                </a:lnTo>
                <a:lnTo>
                  <a:pt x="902024" y="89115"/>
                </a:lnTo>
                <a:lnTo>
                  <a:pt x="913215" y="79901"/>
                </a:lnTo>
                <a:lnTo>
                  <a:pt x="928145" y="76691"/>
                </a:lnTo>
                <a:lnTo>
                  <a:pt x="975607" y="76691"/>
                </a:lnTo>
                <a:lnTo>
                  <a:pt x="967795" y="67166"/>
                </a:lnTo>
                <a:lnTo>
                  <a:pt x="950572" y="57838"/>
                </a:lnTo>
                <a:lnTo>
                  <a:pt x="928023" y="54481"/>
                </a:lnTo>
                <a:close/>
              </a:path>
              <a:path extrusionOk="0" h="193040" w="1443989">
                <a:moveTo>
                  <a:pt x="985203" y="148106"/>
                </a:moveTo>
                <a:lnTo>
                  <a:pt x="959680" y="148106"/>
                </a:lnTo>
                <a:lnTo>
                  <a:pt x="959435" y="148719"/>
                </a:lnTo>
                <a:lnTo>
                  <a:pt x="955081" y="158208"/>
                </a:lnTo>
                <a:lnTo>
                  <a:pt x="948438" y="165085"/>
                </a:lnTo>
                <a:lnTo>
                  <a:pt x="939471" y="169271"/>
                </a:lnTo>
                <a:lnTo>
                  <a:pt x="928145" y="170684"/>
                </a:lnTo>
                <a:lnTo>
                  <a:pt x="975582" y="170684"/>
                </a:lnTo>
                <a:lnTo>
                  <a:pt x="978704" y="166958"/>
                </a:lnTo>
                <a:lnTo>
                  <a:pt x="984958" y="149210"/>
                </a:lnTo>
                <a:lnTo>
                  <a:pt x="985203" y="148106"/>
                </a:lnTo>
                <a:close/>
              </a:path>
              <a:path extrusionOk="0" h="193040" w="1443989">
                <a:moveTo>
                  <a:pt x="975607" y="76691"/>
                </a:moveTo>
                <a:lnTo>
                  <a:pt x="928145" y="76691"/>
                </a:lnTo>
                <a:lnTo>
                  <a:pt x="940094" y="78430"/>
                </a:lnTo>
                <a:lnTo>
                  <a:pt x="949373" y="83240"/>
                </a:lnTo>
                <a:lnTo>
                  <a:pt x="955892" y="90513"/>
                </a:lnTo>
                <a:lnTo>
                  <a:pt x="959558" y="99637"/>
                </a:lnTo>
                <a:lnTo>
                  <a:pt x="959680" y="100005"/>
                </a:lnTo>
                <a:lnTo>
                  <a:pt x="985203" y="99882"/>
                </a:lnTo>
                <a:lnTo>
                  <a:pt x="985203" y="99269"/>
                </a:lnTo>
                <a:lnTo>
                  <a:pt x="979427" y="81348"/>
                </a:lnTo>
                <a:lnTo>
                  <a:pt x="975607" y="76691"/>
                </a:lnTo>
                <a:close/>
              </a:path>
              <a:path extrusionOk="0" h="193040" w="1443989">
                <a:moveTo>
                  <a:pt x="1053432" y="78041"/>
                </a:moveTo>
                <a:lnTo>
                  <a:pt x="1026313" y="78041"/>
                </a:lnTo>
                <a:lnTo>
                  <a:pt x="1026313" y="155223"/>
                </a:lnTo>
                <a:lnTo>
                  <a:pt x="1028649" y="171659"/>
                </a:lnTo>
                <a:lnTo>
                  <a:pt x="1035989" y="182816"/>
                </a:lnTo>
                <a:lnTo>
                  <a:pt x="1048828" y="189164"/>
                </a:lnTo>
                <a:lnTo>
                  <a:pt x="1067662" y="191175"/>
                </a:lnTo>
                <a:lnTo>
                  <a:pt x="1072814" y="191175"/>
                </a:lnTo>
                <a:lnTo>
                  <a:pt x="1077725" y="190562"/>
                </a:lnTo>
                <a:lnTo>
                  <a:pt x="1082018" y="189826"/>
                </a:lnTo>
                <a:lnTo>
                  <a:pt x="1082018" y="169088"/>
                </a:lnTo>
                <a:lnTo>
                  <a:pt x="1071955" y="169088"/>
                </a:lnTo>
                <a:lnTo>
                  <a:pt x="1063522" y="167944"/>
                </a:lnTo>
                <a:lnTo>
                  <a:pt x="1057770" y="164349"/>
                </a:lnTo>
                <a:lnTo>
                  <a:pt x="1054480" y="158062"/>
                </a:lnTo>
                <a:lnTo>
                  <a:pt x="1053432" y="148842"/>
                </a:lnTo>
                <a:lnTo>
                  <a:pt x="1053432" y="78041"/>
                </a:lnTo>
                <a:close/>
              </a:path>
              <a:path extrusionOk="0" h="193040" w="1443989">
                <a:moveTo>
                  <a:pt x="1082018" y="168598"/>
                </a:moveTo>
                <a:lnTo>
                  <a:pt x="1078332" y="168966"/>
                </a:lnTo>
                <a:lnTo>
                  <a:pt x="1076008" y="169088"/>
                </a:lnTo>
                <a:lnTo>
                  <a:pt x="1082018" y="169088"/>
                </a:lnTo>
                <a:lnTo>
                  <a:pt x="1082018" y="168598"/>
                </a:lnTo>
                <a:close/>
              </a:path>
              <a:path extrusionOk="0" h="193040" w="1443989">
                <a:moveTo>
                  <a:pt x="1082018" y="57058"/>
                </a:moveTo>
                <a:lnTo>
                  <a:pt x="1005450" y="57058"/>
                </a:lnTo>
                <a:lnTo>
                  <a:pt x="1005450" y="78041"/>
                </a:lnTo>
                <a:lnTo>
                  <a:pt x="1082018" y="78041"/>
                </a:lnTo>
                <a:lnTo>
                  <a:pt x="1082018" y="57058"/>
                </a:lnTo>
                <a:close/>
              </a:path>
              <a:path extrusionOk="0" h="193040" w="1443989">
                <a:moveTo>
                  <a:pt x="1053432" y="23436"/>
                </a:moveTo>
                <a:lnTo>
                  <a:pt x="1026313" y="23436"/>
                </a:lnTo>
                <a:lnTo>
                  <a:pt x="1026313" y="57058"/>
                </a:lnTo>
                <a:lnTo>
                  <a:pt x="1053432" y="57058"/>
                </a:lnTo>
                <a:lnTo>
                  <a:pt x="1053432" y="23436"/>
                </a:lnTo>
                <a:close/>
              </a:path>
              <a:path extrusionOk="0" h="193040" w="1443989">
                <a:moveTo>
                  <a:pt x="1136006" y="0"/>
                </a:moveTo>
                <a:lnTo>
                  <a:pt x="1117724" y="0"/>
                </a:lnTo>
                <a:lnTo>
                  <a:pt x="1110237" y="7485"/>
                </a:lnTo>
                <a:lnTo>
                  <a:pt x="1110237" y="25768"/>
                </a:lnTo>
                <a:lnTo>
                  <a:pt x="1117724" y="33253"/>
                </a:lnTo>
                <a:lnTo>
                  <a:pt x="1136006" y="33253"/>
                </a:lnTo>
                <a:lnTo>
                  <a:pt x="1143618" y="25768"/>
                </a:lnTo>
                <a:lnTo>
                  <a:pt x="1143618" y="7485"/>
                </a:lnTo>
                <a:lnTo>
                  <a:pt x="1136006" y="0"/>
                </a:lnTo>
                <a:close/>
              </a:path>
              <a:path extrusionOk="0" h="193040" w="1443989">
                <a:moveTo>
                  <a:pt x="1140058" y="57058"/>
                </a:moveTo>
                <a:lnTo>
                  <a:pt x="1113556" y="57058"/>
                </a:lnTo>
                <a:lnTo>
                  <a:pt x="1113556" y="190316"/>
                </a:lnTo>
                <a:lnTo>
                  <a:pt x="1140058" y="190316"/>
                </a:lnTo>
                <a:lnTo>
                  <a:pt x="1140058" y="57058"/>
                </a:lnTo>
                <a:close/>
              </a:path>
              <a:path extrusionOk="0" h="193040" w="1443989">
                <a:moveTo>
                  <a:pt x="1235280" y="54481"/>
                </a:moveTo>
                <a:lnTo>
                  <a:pt x="1208961" y="59253"/>
                </a:lnTo>
                <a:lnTo>
                  <a:pt x="1189108" y="72964"/>
                </a:lnTo>
                <a:lnTo>
                  <a:pt x="1176572" y="94704"/>
                </a:lnTo>
                <a:lnTo>
                  <a:pt x="1172204" y="123565"/>
                </a:lnTo>
                <a:lnTo>
                  <a:pt x="1172204" y="123810"/>
                </a:lnTo>
                <a:lnTo>
                  <a:pt x="1176554" y="152722"/>
                </a:lnTo>
                <a:lnTo>
                  <a:pt x="1189061" y="174457"/>
                </a:lnTo>
                <a:lnTo>
                  <a:pt x="1208908" y="188138"/>
                </a:lnTo>
                <a:lnTo>
                  <a:pt x="1235280" y="192893"/>
                </a:lnTo>
                <a:lnTo>
                  <a:pt x="1261574" y="188138"/>
                </a:lnTo>
                <a:lnTo>
                  <a:pt x="1281381" y="174457"/>
                </a:lnTo>
                <a:lnTo>
                  <a:pt x="1283550" y="170684"/>
                </a:lnTo>
                <a:lnTo>
                  <a:pt x="1235280" y="170684"/>
                </a:lnTo>
                <a:lnTo>
                  <a:pt x="1219978" y="167501"/>
                </a:lnTo>
                <a:lnTo>
                  <a:pt x="1208758" y="158336"/>
                </a:lnTo>
                <a:lnTo>
                  <a:pt x="1201820" y="143610"/>
                </a:lnTo>
                <a:lnTo>
                  <a:pt x="1199449" y="123810"/>
                </a:lnTo>
                <a:lnTo>
                  <a:pt x="1199449" y="123565"/>
                </a:lnTo>
                <a:lnTo>
                  <a:pt x="1201820" y="103765"/>
                </a:lnTo>
                <a:lnTo>
                  <a:pt x="1208758" y="89038"/>
                </a:lnTo>
                <a:lnTo>
                  <a:pt x="1219999" y="79856"/>
                </a:lnTo>
                <a:lnTo>
                  <a:pt x="1235280" y="76691"/>
                </a:lnTo>
                <a:lnTo>
                  <a:pt x="1283511" y="76691"/>
                </a:lnTo>
                <a:lnTo>
                  <a:pt x="1281338" y="72918"/>
                </a:lnTo>
                <a:lnTo>
                  <a:pt x="1261525" y="59236"/>
                </a:lnTo>
                <a:lnTo>
                  <a:pt x="1235280" y="54481"/>
                </a:lnTo>
                <a:close/>
              </a:path>
              <a:path extrusionOk="0" h="193040" w="1443989">
                <a:moveTo>
                  <a:pt x="1283511" y="76691"/>
                </a:moveTo>
                <a:lnTo>
                  <a:pt x="1235280" y="76691"/>
                </a:lnTo>
                <a:lnTo>
                  <a:pt x="1250504" y="79856"/>
                </a:lnTo>
                <a:lnTo>
                  <a:pt x="1261752" y="89038"/>
                </a:lnTo>
                <a:lnTo>
                  <a:pt x="1268722" y="103765"/>
                </a:lnTo>
                <a:lnTo>
                  <a:pt x="1271112" y="123565"/>
                </a:lnTo>
                <a:lnTo>
                  <a:pt x="1271112" y="123810"/>
                </a:lnTo>
                <a:lnTo>
                  <a:pt x="1268722" y="143558"/>
                </a:lnTo>
                <a:lnTo>
                  <a:pt x="1261752" y="158290"/>
                </a:lnTo>
                <a:lnTo>
                  <a:pt x="1250504" y="167501"/>
                </a:lnTo>
                <a:lnTo>
                  <a:pt x="1235280" y="170684"/>
                </a:lnTo>
                <a:lnTo>
                  <a:pt x="1283550" y="170684"/>
                </a:lnTo>
                <a:lnTo>
                  <a:pt x="1293873" y="152722"/>
                </a:lnTo>
                <a:lnTo>
                  <a:pt x="1298221" y="123810"/>
                </a:lnTo>
                <a:lnTo>
                  <a:pt x="1298221" y="123565"/>
                </a:lnTo>
                <a:lnTo>
                  <a:pt x="1293857" y="94652"/>
                </a:lnTo>
                <a:lnTo>
                  <a:pt x="1283511" y="76691"/>
                </a:lnTo>
                <a:close/>
              </a:path>
              <a:path extrusionOk="0" h="193040" w="1443989">
                <a:moveTo>
                  <a:pt x="1356638" y="57058"/>
                </a:moveTo>
                <a:lnTo>
                  <a:pt x="1330010" y="57058"/>
                </a:lnTo>
                <a:lnTo>
                  <a:pt x="1330010" y="190316"/>
                </a:lnTo>
                <a:lnTo>
                  <a:pt x="1356638" y="190316"/>
                </a:lnTo>
                <a:lnTo>
                  <a:pt x="1356638" y="112153"/>
                </a:lnTo>
                <a:lnTo>
                  <a:pt x="1358841" y="97649"/>
                </a:lnTo>
                <a:lnTo>
                  <a:pt x="1365149" y="86676"/>
                </a:lnTo>
                <a:lnTo>
                  <a:pt x="1375116" y="79730"/>
                </a:lnTo>
                <a:lnTo>
                  <a:pt x="1388291" y="77305"/>
                </a:lnTo>
                <a:lnTo>
                  <a:pt x="1356638" y="77305"/>
                </a:lnTo>
                <a:lnTo>
                  <a:pt x="1356638" y="57058"/>
                </a:lnTo>
                <a:close/>
              </a:path>
              <a:path extrusionOk="0" h="193040" w="1443989">
                <a:moveTo>
                  <a:pt x="1397254" y="54481"/>
                </a:moveTo>
                <a:lnTo>
                  <a:pt x="1383947" y="56046"/>
                </a:lnTo>
                <a:lnTo>
                  <a:pt x="1373092" y="60555"/>
                </a:lnTo>
                <a:lnTo>
                  <a:pt x="1364653" y="67734"/>
                </a:lnTo>
                <a:lnTo>
                  <a:pt x="1358596" y="77305"/>
                </a:lnTo>
                <a:lnTo>
                  <a:pt x="1388291" y="77305"/>
                </a:lnTo>
                <a:lnTo>
                  <a:pt x="1401007" y="79356"/>
                </a:lnTo>
                <a:lnTo>
                  <a:pt x="1409962" y="85526"/>
                </a:lnTo>
                <a:lnTo>
                  <a:pt x="1415260" y="95837"/>
                </a:lnTo>
                <a:lnTo>
                  <a:pt x="1417003" y="110312"/>
                </a:lnTo>
                <a:lnTo>
                  <a:pt x="1417003" y="190316"/>
                </a:lnTo>
                <a:lnTo>
                  <a:pt x="1443504" y="190316"/>
                </a:lnTo>
                <a:lnTo>
                  <a:pt x="1443504" y="104054"/>
                </a:lnTo>
                <a:lnTo>
                  <a:pt x="1440470" y="82901"/>
                </a:lnTo>
                <a:lnTo>
                  <a:pt x="1431558" y="67350"/>
                </a:lnTo>
                <a:lnTo>
                  <a:pt x="1417057" y="57758"/>
                </a:lnTo>
                <a:lnTo>
                  <a:pt x="1397254" y="5448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10" name="Google Shape;11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333" y="729602"/>
            <a:ext cx="236944" cy="18565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0"/>
          <p:cNvSpPr/>
          <p:nvPr/>
        </p:nvSpPr>
        <p:spPr>
          <a:xfrm>
            <a:off x="1130855" y="743432"/>
            <a:ext cx="10795" cy="157480"/>
          </a:xfrm>
          <a:custGeom>
            <a:rect b="b" l="l" r="r" t="t"/>
            <a:pathLst>
              <a:path extrusionOk="0" h="157480" w="10794">
                <a:moveTo>
                  <a:pt x="10470" y="5235"/>
                </a:moveTo>
                <a:lnTo>
                  <a:pt x="10470" y="2343"/>
                </a:lnTo>
                <a:lnTo>
                  <a:pt x="8126" y="0"/>
                </a:lnTo>
                <a:lnTo>
                  <a:pt x="2344" y="0"/>
                </a:lnTo>
                <a:lnTo>
                  <a:pt x="0" y="2343"/>
                </a:lnTo>
                <a:lnTo>
                  <a:pt x="0" y="5235"/>
                </a:lnTo>
                <a:lnTo>
                  <a:pt x="10470" y="5235"/>
                </a:lnTo>
                <a:close/>
              </a:path>
              <a:path extrusionOk="0" h="157480" w="10794">
                <a:moveTo>
                  <a:pt x="10470" y="151827"/>
                </a:moveTo>
                <a:lnTo>
                  <a:pt x="10470" y="5235"/>
                </a:lnTo>
                <a:lnTo>
                  <a:pt x="0" y="5235"/>
                </a:lnTo>
                <a:lnTo>
                  <a:pt x="0" y="151827"/>
                </a:lnTo>
                <a:lnTo>
                  <a:pt x="10470" y="151827"/>
                </a:lnTo>
                <a:close/>
              </a:path>
              <a:path extrusionOk="0" h="157480" w="10794">
                <a:moveTo>
                  <a:pt x="10470" y="154718"/>
                </a:moveTo>
                <a:lnTo>
                  <a:pt x="10470" y="151827"/>
                </a:lnTo>
                <a:lnTo>
                  <a:pt x="0" y="151827"/>
                </a:lnTo>
                <a:lnTo>
                  <a:pt x="0" y="154718"/>
                </a:lnTo>
                <a:lnTo>
                  <a:pt x="2344" y="157063"/>
                </a:lnTo>
                <a:lnTo>
                  <a:pt x="8126" y="157063"/>
                </a:lnTo>
                <a:lnTo>
                  <a:pt x="10470" y="154718"/>
                </a:lnTo>
                <a:close/>
              </a:path>
            </a:pathLst>
          </a:custGeom>
          <a:solidFill>
            <a:srgbClr val="000000">
              <a:alpha val="46666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12" name="Google Shape;11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1306" y="1890542"/>
            <a:ext cx="6203872" cy="82950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0"/>
          <p:cNvSpPr/>
          <p:nvPr/>
        </p:nvSpPr>
        <p:spPr>
          <a:xfrm>
            <a:off x="1172739" y="3162207"/>
            <a:ext cx="8041640" cy="10795"/>
          </a:xfrm>
          <a:custGeom>
            <a:rect b="b" l="l" r="r" t="t"/>
            <a:pathLst>
              <a:path extrusionOk="0" h="10794" w="8041640">
                <a:moveTo>
                  <a:pt x="8041639" y="0"/>
                </a:moveTo>
                <a:lnTo>
                  <a:pt x="0" y="0"/>
                </a:lnTo>
                <a:lnTo>
                  <a:pt x="0" y="10470"/>
                </a:lnTo>
                <a:lnTo>
                  <a:pt x="8041639" y="10470"/>
                </a:lnTo>
                <a:lnTo>
                  <a:pt x="804163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14" name="Google Shape;11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82109" y="3691536"/>
            <a:ext cx="5771804" cy="82951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0"/>
          <p:cNvSpPr/>
          <p:nvPr/>
        </p:nvSpPr>
        <p:spPr>
          <a:xfrm>
            <a:off x="1172739" y="4963199"/>
            <a:ext cx="8041640" cy="10795"/>
          </a:xfrm>
          <a:custGeom>
            <a:rect b="b" l="l" r="r" t="t"/>
            <a:pathLst>
              <a:path extrusionOk="0" h="10795" w="8041640">
                <a:moveTo>
                  <a:pt x="8041639" y="0"/>
                </a:moveTo>
                <a:lnTo>
                  <a:pt x="0" y="0"/>
                </a:lnTo>
                <a:lnTo>
                  <a:pt x="0" y="10470"/>
                </a:lnTo>
                <a:lnTo>
                  <a:pt x="8041639" y="10470"/>
                </a:lnTo>
                <a:lnTo>
                  <a:pt x="804163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16" name="Google Shape;116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87999" y="5492529"/>
            <a:ext cx="5278809" cy="75226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0"/>
          <p:cNvSpPr/>
          <p:nvPr/>
        </p:nvSpPr>
        <p:spPr>
          <a:xfrm>
            <a:off x="1172739" y="6764191"/>
            <a:ext cx="8041640" cy="10795"/>
          </a:xfrm>
          <a:custGeom>
            <a:rect b="b" l="l" r="r" t="t"/>
            <a:pathLst>
              <a:path extrusionOk="0" h="10795" w="8041640">
                <a:moveTo>
                  <a:pt x="8041639" y="0"/>
                </a:moveTo>
                <a:lnTo>
                  <a:pt x="0" y="0"/>
                </a:lnTo>
                <a:lnTo>
                  <a:pt x="0" y="10470"/>
                </a:lnTo>
                <a:lnTo>
                  <a:pt x="8041639" y="10470"/>
                </a:lnTo>
                <a:lnTo>
                  <a:pt x="804163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18" name="Google Shape;118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80235" y="7293519"/>
            <a:ext cx="7377734" cy="82950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0"/>
          <p:cNvSpPr/>
          <p:nvPr/>
        </p:nvSpPr>
        <p:spPr>
          <a:xfrm>
            <a:off x="1172739" y="8565184"/>
            <a:ext cx="8041640" cy="10795"/>
          </a:xfrm>
          <a:custGeom>
            <a:rect b="b" l="l" r="r" t="t"/>
            <a:pathLst>
              <a:path extrusionOk="0" h="10795" w="8041640">
                <a:moveTo>
                  <a:pt x="8041639" y="0"/>
                </a:moveTo>
                <a:lnTo>
                  <a:pt x="0" y="0"/>
                </a:lnTo>
                <a:lnTo>
                  <a:pt x="0" y="10470"/>
                </a:lnTo>
                <a:lnTo>
                  <a:pt x="8041639" y="10470"/>
                </a:lnTo>
                <a:lnTo>
                  <a:pt x="804163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20" name="Google Shape;120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99779" y="9094919"/>
            <a:ext cx="7561462" cy="36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87999" y="9555230"/>
            <a:ext cx="4599635" cy="368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894986" y="2177944"/>
            <a:ext cx="9633214" cy="6946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"/>
          <p:cNvSpPr/>
          <p:nvPr/>
        </p:nvSpPr>
        <p:spPr>
          <a:xfrm>
            <a:off x="925176" y="5245777"/>
            <a:ext cx="1574165" cy="5321300"/>
          </a:xfrm>
          <a:custGeom>
            <a:rect b="b" l="l" r="r" t="t"/>
            <a:pathLst>
              <a:path extrusionOk="0" h="5321300" w="1574164">
                <a:moveTo>
                  <a:pt x="387380" y="3939168"/>
                </a:moveTo>
                <a:lnTo>
                  <a:pt x="389412" y="3989596"/>
                </a:lnTo>
                <a:lnTo>
                  <a:pt x="395443" y="4037473"/>
                </a:lnTo>
                <a:lnTo>
                  <a:pt x="405374" y="4082702"/>
                </a:lnTo>
                <a:lnTo>
                  <a:pt x="419108" y="4125185"/>
                </a:lnTo>
                <a:lnTo>
                  <a:pt x="436546" y="4164827"/>
                </a:lnTo>
                <a:lnTo>
                  <a:pt x="457591" y="4201529"/>
                </a:lnTo>
                <a:lnTo>
                  <a:pt x="482145" y="4235196"/>
                </a:lnTo>
                <a:lnTo>
                  <a:pt x="510108" y="4265731"/>
                </a:lnTo>
                <a:lnTo>
                  <a:pt x="541385" y="4293035"/>
                </a:lnTo>
                <a:lnTo>
                  <a:pt x="575875" y="4317014"/>
                </a:lnTo>
                <a:lnTo>
                  <a:pt x="613482" y="4337569"/>
                </a:lnTo>
                <a:lnTo>
                  <a:pt x="654108" y="4354604"/>
                </a:lnTo>
                <a:lnTo>
                  <a:pt x="697653" y="4368022"/>
                </a:lnTo>
                <a:lnTo>
                  <a:pt x="744021" y="4377727"/>
                </a:lnTo>
                <a:lnTo>
                  <a:pt x="793114" y="4383620"/>
                </a:lnTo>
                <a:lnTo>
                  <a:pt x="844832" y="4385606"/>
                </a:lnTo>
                <a:lnTo>
                  <a:pt x="846403" y="4385606"/>
                </a:lnTo>
                <a:lnTo>
                  <a:pt x="899040" y="4383657"/>
                </a:lnTo>
                <a:lnTo>
                  <a:pt x="948607" y="4377920"/>
                </a:lnTo>
                <a:lnTo>
                  <a:pt x="995413" y="4368427"/>
                </a:lnTo>
                <a:lnTo>
                  <a:pt x="1039249" y="4355268"/>
                </a:lnTo>
                <a:lnTo>
                  <a:pt x="1080035" y="4338520"/>
                </a:lnTo>
                <a:lnTo>
                  <a:pt x="1117692" y="4318259"/>
                </a:lnTo>
                <a:lnTo>
                  <a:pt x="1152140" y="4294561"/>
                </a:lnTo>
                <a:lnTo>
                  <a:pt x="1183300" y="4267501"/>
                </a:lnTo>
                <a:lnTo>
                  <a:pt x="1211092" y="4237157"/>
                </a:lnTo>
                <a:lnTo>
                  <a:pt x="1235436" y="4203605"/>
                </a:lnTo>
                <a:lnTo>
                  <a:pt x="1256254" y="4166919"/>
                </a:lnTo>
                <a:lnTo>
                  <a:pt x="1273464" y="4127177"/>
                </a:lnTo>
                <a:lnTo>
                  <a:pt x="1286989" y="4084455"/>
                </a:lnTo>
                <a:lnTo>
                  <a:pt x="1296748" y="4038829"/>
                </a:lnTo>
                <a:lnTo>
                  <a:pt x="1302662" y="3990374"/>
                </a:lnTo>
                <a:lnTo>
                  <a:pt x="1304651" y="3939168"/>
                </a:lnTo>
                <a:lnTo>
                  <a:pt x="1302662" y="3887762"/>
                </a:lnTo>
                <a:lnTo>
                  <a:pt x="1296780" y="3839284"/>
                </a:lnTo>
                <a:lnTo>
                  <a:pt x="1287056" y="3793593"/>
                </a:lnTo>
                <a:lnTo>
                  <a:pt x="1273575" y="3750833"/>
                </a:lnTo>
                <a:lnTo>
                  <a:pt x="1256412" y="3711075"/>
                </a:lnTo>
                <a:lnTo>
                  <a:pt x="1235643" y="3674394"/>
                </a:lnTo>
                <a:lnTo>
                  <a:pt x="1211345" y="3640861"/>
                </a:lnTo>
                <a:lnTo>
                  <a:pt x="1183594" y="3610549"/>
                </a:lnTo>
                <a:lnTo>
                  <a:pt x="1152466" y="3583532"/>
                </a:lnTo>
                <a:lnTo>
                  <a:pt x="1118037" y="3559880"/>
                </a:lnTo>
                <a:lnTo>
                  <a:pt x="1092856" y="3546364"/>
                </a:lnTo>
                <a:lnTo>
                  <a:pt x="1092856" y="3939168"/>
                </a:lnTo>
                <a:lnTo>
                  <a:pt x="1087386" y="3980296"/>
                </a:lnTo>
                <a:lnTo>
                  <a:pt x="1071268" y="4015777"/>
                </a:lnTo>
                <a:lnTo>
                  <a:pt x="1044944" y="4045361"/>
                </a:lnTo>
                <a:lnTo>
                  <a:pt x="1008855" y="4068803"/>
                </a:lnTo>
                <a:lnTo>
                  <a:pt x="963441" y="4085853"/>
                </a:lnTo>
                <a:lnTo>
                  <a:pt x="909143" y="4096265"/>
                </a:lnTo>
                <a:lnTo>
                  <a:pt x="846403" y="4099791"/>
                </a:lnTo>
                <a:lnTo>
                  <a:pt x="844832" y="4099791"/>
                </a:lnTo>
                <a:lnTo>
                  <a:pt x="783376" y="4096182"/>
                </a:lnTo>
                <a:lnTo>
                  <a:pt x="729674" y="4085577"/>
                </a:lnTo>
                <a:lnTo>
                  <a:pt x="684347" y="4068305"/>
                </a:lnTo>
                <a:lnTo>
                  <a:pt x="648014" y="4044698"/>
                </a:lnTo>
                <a:lnTo>
                  <a:pt x="621294" y="4015085"/>
                </a:lnTo>
                <a:lnTo>
                  <a:pt x="604808" y="3979798"/>
                </a:lnTo>
                <a:lnTo>
                  <a:pt x="599175" y="3939168"/>
                </a:lnTo>
                <a:lnTo>
                  <a:pt x="599175" y="3547867"/>
                </a:lnTo>
                <a:lnTo>
                  <a:pt x="575185" y="3560918"/>
                </a:lnTo>
                <a:lnTo>
                  <a:pt x="540732" y="3584803"/>
                </a:lnTo>
                <a:lnTo>
                  <a:pt x="509519" y="3612026"/>
                </a:lnTo>
                <a:lnTo>
                  <a:pt x="481637" y="3642496"/>
                </a:lnTo>
                <a:lnTo>
                  <a:pt x="457177" y="3676124"/>
                </a:lnTo>
                <a:lnTo>
                  <a:pt x="436230" y="3712820"/>
                </a:lnTo>
                <a:lnTo>
                  <a:pt x="418887" y="3752494"/>
                </a:lnTo>
                <a:lnTo>
                  <a:pt x="405240" y="3795055"/>
                </a:lnTo>
                <a:lnTo>
                  <a:pt x="395379" y="3840415"/>
                </a:lnTo>
                <a:lnTo>
                  <a:pt x="389395" y="3888482"/>
                </a:lnTo>
                <a:lnTo>
                  <a:pt x="387380" y="3939168"/>
                </a:lnTo>
                <a:close/>
              </a:path>
              <a:path extrusionOk="0" h="5321300" w="1574164">
                <a:moveTo>
                  <a:pt x="380292" y="4705275"/>
                </a:moveTo>
                <a:lnTo>
                  <a:pt x="380292" y="4993450"/>
                </a:lnTo>
                <a:lnTo>
                  <a:pt x="1284180" y="4993450"/>
                </a:lnTo>
                <a:lnTo>
                  <a:pt x="1284180" y="4705275"/>
                </a:lnTo>
                <a:lnTo>
                  <a:pt x="380292" y="4705275"/>
                </a:lnTo>
                <a:close/>
              </a:path>
              <a:path extrusionOk="0" h="5321300" w="1574164">
                <a:moveTo>
                  <a:pt x="599175" y="3547867"/>
                </a:moveTo>
                <a:lnTo>
                  <a:pt x="599175" y="3939168"/>
                </a:lnTo>
                <a:lnTo>
                  <a:pt x="604808" y="3898537"/>
                </a:lnTo>
                <a:lnTo>
                  <a:pt x="621294" y="3863252"/>
                </a:lnTo>
                <a:lnTo>
                  <a:pt x="648014" y="3833642"/>
                </a:lnTo>
                <a:lnTo>
                  <a:pt x="684347" y="3810036"/>
                </a:lnTo>
                <a:lnTo>
                  <a:pt x="729674" y="3792767"/>
                </a:lnTo>
                <a:lnTo>
                  <a:pt x="783376" y="3782163"/>
                </a:lnTo>
                <a:lnTo>
                  <a:pt x="844832" y="3778555"/>
                </a:lnTo>
                <a:lnTo>
                  <a:pt x="846403" y="3778555"/>
                </a:lnTo>
                <a:lnTo>
                  <a:pt x="908896" y="3782080"/>
                </a:lnTo>
                <a:lnTo>
                  <a:pt x="963097" y="3792492"/>
                </a:lnTo>
                <a:lnTo>
                  <a:pt x="1008525" y="3809542"/>
                </a:lnTo>
                <a:lnTo>
                  <a:pt x="1044697" y="3832982"/>
                </a:lnTo>
                <a:lnTo>
                  <a:pt x="1071131" y="3862565"/>
                </a:lnTo>
                <a:lnTo>
                  <a:pt x="1087345" y="3898043"/>
                </a:lnTo>
                <a:lnTo>
                  <a:pt x="1092856" y="3939168"/>
                </a:lnTo>
                <a:lnTo>
                  <a:pt x="1092856" y="3546364"/>
                </a:lnTo>
                <a:lnTo>
                  <a:pt x="1039580" y="3522968"/>
                </a:lnTo>
                <a:lnTo>
                  <a:pt x="995705" y="3509853"/>
                </a:lnTo>
                <a:lnTo>
                  <a:pt x="948832" y="3500395"/>
                </a:lnTo>
                <a:lnTo>
                  <a:pt x="898911" y="3494662"/>
                </a:lnTo>
                <a:lnTo>
                  <a:pt x="846403" y="3492741"/>
                </a:lnTo>
                <a:lnTo>
                  <a:pt x="844832" y="3492741"/>
                </a:lnTo>
                <a:lnTo>
                  <a:pt x="792855" y="3494710"/>
                </a:lnTo>
                <a:lnTo>
                  <a:pt x="743571" y="3500556"/>
                </a:lnTo>
                <a:lnTo>
                  <a:pt x="697070" y="3510190"/>
                </a:lnTo>
                <a:lnTo>
                  <a:pt x="653445" y="3523522"/>
                </a:lnTo>
                <a:lnTo>
                  <a:pt x="612786" y="3540461"/>
                </a:lnTo>
                <a:lnTo>
                  <a:pt x="599175" y="3547867"/>
                </a:lnTo>
                <a:close/>
              </a:path>
              <a:path extrusionOk="0" h="5321300" w="1574164">
                <a:moveTo>
                  <a:pt x="148016" y="4376945"/>
                </a:moveTo>
                <a:lnTo>
                  <a:pt x="148016" y="5320992"/>
                </a:lnTo>
                <a:lnTo>
                  <a:pt x="380292" y="5320992"/>
                </a:lnTo>
                <a:lnTo>
                  <a:pt x="380292" y="4376945"/>
                </a:lnTo>
                <a:lnTo>
                  <a:pt x="148016" y="4376945"/>
                </a:lnTo>
                <a:close/>
              </a:path>
              <a:path extrusionOk="0" h="5321300" w="1574164">
                <a:moveTo>
                  <a:pt x="407851" y="3040001"/>
                </a:moveTo>
                <a:lnTo>
                  <a:pt x="407851" y="3318736"/>
                </a:lnTo>
                <a:lnTo>
                  <a:pt x="1573931" y="3318736"/>
                </a:lnTo>
                <a:lnTo>
                  <a:pt x="1573931" y="3040001"/>
                </a:lnTo>
                <a:lnTo>
                  <a:pt x="1143242" y="3040001"/>
                </a:lnTo>
                <a:lnTo>
                  <a:pt x="1143242" y="2486083"/>
                </a:lnTo>
                <a:lnTo>
                  <a:pt x="1104490" y="2466077"/>
                </a:lnTo>
                <a:lnTo>
                  <a:pt x="1070019" y="2452782"/>
                </a:lnTo>
                <a:lnTo>
                  <a:pt x="1070019" y="2871514"/>
                </a:lnTo>
                <a:lnTo>
                  <a:pt x="1064946" y="2913453"/>
                </a:lnTo>
                <a:lnTo>
                  <a:pt x="1050066" y="2950490"/>
                </a:lnTo>
                <a:lnTo>
                  <a:pt x="1025890" y="2982060"/>
                </a:lnTo>
                <a:lnTo>
                  <a:pt x="992925" y="3007597"/>
                </a:lnTo>
                <a:lnTo>
                  <a:pt x="951683" y="3026537"/>
                </a:lnTo>
                <a:lnTo>
                  <a:pt x="902672" y="3038316"/>
                </a:lnTo>
                <a:lnTo>
                  <a:pt x="846403" y="3042368"/>
                </a:lnTo>
                <a:lnTo>
                  <a:pt x="844832" y="3042368"/>
                </a:lnTo>
                <a:lnTo>
                  <a:pt x="788360" y="3038399"/>
                </a:lnTo>
                <a:lnTo>
                  <a:pt x="739367" y="3026814"/>
                </a:lnTo>
                <a:lnTo>
                  <a:pt x="698294" y="3008095"/>
                </a:lnTo>
                <a:lnTo>
                  <a:pt x="665581" y="2982723"/>
                </a:lnTo>
                <a:lnTo>
                  <a:pt x="641670" y="2951182"/>
                </a:lnTo>
                <a:lnTo>
                  <a:pt x="627000" y="2913951"/>
                </a:lnTo>
                <a:lnTo>
                  <a:pt x="622012" y="2871514"/>
                </a:lnTo>
                <a:lnTo>
                  <a:pt x="622012" y="2453977"/>
                </a:lnTo>
                <a:lnTo>
                  <a:pt x="588370" y="2467239"/>
                </a:lnTo>
                <a:lnTo>
                  <a:pt x="548903" y="2487943"/>
                </a:lnTo>
                <a:lnTo>
                  <a:pt x="541700" y="2492874"/>
                </a:lnTo>
                <a:lnTo>
                  <a:pt x="541700" y="3040001"/>
                </a:lnTo>
                <a:lnTo>
                  <a:pt x="407851" y="3040001"/>
                </a:lnTo>
                <a:close/>
              </a:path>
              <a:path extrusionOk="0" h="5321300" w="1574164">
                <a:moveTo>
                  <a:pt x="1143242" y="2486083"/>
                </a:moveTo>
                <a:lnTo>
                  <a:pt x="1143242" y="3025049"/>
                </a:lnTo>
                <a:lnTo>
                  <a:pt x="1182037" y="3003763"/>
                </a:lnTo>
                <a:lnTo>
                  <a:pt x="1215845" y="2976638"/>
                </a:lnTo>
                <a:lnTo>
                  <a:pt x="1244309" y="2944101"/>
                </a:lnTo>
                <a:lnTo>
                  <a:pt x="1267070" y="2906579"/>
                </a:lnTo>
                <a:lnTo>
                  <a:pt x="1283772" y="2864497"/>
                </a:lnTo>
                <a:lnTo>
                  <a:pt x="1294055" y="2818284"/>
                </a:lnTo>
                <a:lnTo>
                  <a:pt x="1297562" y="2768365"/>
                </a:lnTo>
                <a:lnTo>
                  <a:pt x="1295048" y="2722245"/>
                </a:lnTo>
                <a:lnTo>
                  <a:pt x="1287570" y="2679088"/>
                </a:lnTo>
                <a:lnTo>
                  <a:pt x="1275226" y="2638969"/>
                </a:lnTo>
                <a:lnTo>
                  <a:pt x="1258116" y="2601959"/>
                </a:lnTo>
                <a:lnTo>
                  <a:pt x="1236336" y="2568130"/>
                </a:lnTo>
                <a:lnTo>
                  <a:pt x="1209986" y="2537555"/>
                </a:lnTo>
                <a:lnTo>
                  <a:pt x="1179163" y="2510307"/>
                </a:lnTo>
                <a:lnTo>
                  <a:pt x="1143965" y="2486456"/>
                </a:lnTo>
                <a:lnTo>
                  <a:pt x="1143242" y="2486083"/>
                </a:lnTo>
                <a:close/>
              </a:path>
              <a:path extrusionOk="0" h="5321300" w="1574164">
                <a:moveTo>
                  <a:pt x="622012" y="2453977"/>
                </a:moveTo>
                <a:lnTo>
                  <a:pt x="622012" y="2871514"/>
                </a:lnTo>
                <a:lnTo>
                  <a:pt x="627083" y="2829367"/>
                </a:lnTo>
                <a:lnTo>
                  <a:pt x="641946" y="2792344"/>
                </a:lnTo>
                <a:lnTo>
                  <a:pt x="666079" y="2760940"/>
                </a:lnTo>
                <a:lnTo>
                  <a:pt x="698958" y="2735651"/>
                </a:lnTo>
                <a:lnTo>
                  <a:pt x="740058" y="2716973"/>
                </a:lnTo>
                <a:lnTo>
                  <a:pt x="788858" y="2705403"/>
                </a:lnTo>
                <a:lnTo>
                  <a:pt x="844832" y="2701436"/>
                </a:lnTo>
                <a:lnTo>
                  <a:pt x="846403" y="2701436"/>
                </a:lnTo>
                <a:lnTo>
                  <a:pt x="902425" y="2705444"/>
                </a:lnTo>
                <a:lnTo>
                  <a:pt x="951340" y="2717110"/>
                </a:lnTo>
                <a:lnTo>
                  <a:pt x="992596" y="2735898"/>
                </a:lnTo>
                <a:lnTo>
                  <a:pt x="1025642" y="2761269"/>
                </a:lnTo>
                <a:lnTo>
                  <a:pt x="1049929" y="2792687"/>
                </a:lnTo>
                <a:lnTo>
                  <a:pt x="1064905" y="2829615"/>
                </a:lnTo>
                <a:lnTo>
                  <a:pt x="1070019" y="2871514"/>
                </a:lnTo>
                <a:lnTo>
                  <a:pt x="1070019" y="2452782"/>
                </a:lnTo>
                <a:lnTo>
                  <a:pt x="1013104" y="2436020"/>
                </a:lnTo>
                <a:lnTo>
                  <a:pt x="961388" y="2426487"/>
                </a:lnTo>
                <a:lnTo>
                  <a:pt x="905789" y="2420714"/>
                </a:lnTo>
                <a:lnTo>
                  <a:pt x="846403" y="2418774"/>
                </a:lnTo>
                <a:lnTo>
                  <a:pt x="844832" y="2418774"/>
                </a:lnTo>
                <a:lnTo>
                  <a:pt x="786041" y="2420781"/>
                </a:lnTo>
                <a:lnTo>
                  <a:pt x="730883" y="2426735"/>
                </a:lnTo>
                <a:lnTo>
                  <a:pt x="679475" y="2436531"/>
                </a:lnTo>
                <a:lnTo>
                  <a:pt x="631933" y="2450067"/>
                </a:lnTo>
                <a:lnTo>
                  <a:pt x="622012" y="2453977"/>
                </a:lnTo>
                <a:close/>
              </a:path>
              <a:path extrusionOk="0" h="5321300" w="1574164">
                <a:moveTo>
                  <a:pt x="394459" y="2768365"/>
                </a:moveTo>
                <a:lnTo>
                  <a:pt x="397739" y="2819607"/>
                </a:lnTo>
                <a:lnTo>
                  <a:pt x="407397" y="2866496"/>
                </a:lnTo>
                <a:lnTo>
                  <a:pt x="423157" y="2908729"/>
                </a:lnTo>
                <a:lnTo>
                  <a:pt x="444743" y="2946005"/>
                </a:lnTo>
                <a:lnTo>
                  <a:pt x="471879" y="2978019"/>
                </a:lnTo>
                <a:lnTo>
                  <a:pt x="504290" y="3004468"/>
                </a:lnTo>
                <a:lnTo>
                  <a:pt x="541700" y="3025049"/>
                </a:lnTo>
                <a:lnTo>
                  <a:pt x="541700" y="2492874"/>
                </a:lnTo>
                <a:lnTo>
                  <a:pt x="482718" y="2539538"/>
                </a:lnTo>
                <a:lnTo>
                  <a:pt x="456231" y="2570221"/>
                </a:lnTo>
                <a:lnTo>
                  <a:pt x="434300" y="2604024"/>
                </a:lnTo>
                <a:lnTo>
                  <a:pt x="417043" y="2640843"/>
                </a:lnTo>
                <a:lnTo>
                  <a:pt x="404573" y="2680575"/>
                </a:lnTo>
                <a:lnTo>
                  <a:pt x="397006" y="2723117"/>
                </a:lnTo>
                <a:lnTo>
                  <a:pt x="394459" y="2768365"/>
                </a:lnTo>
                <a:close/>
              </a:path>
              <a:path extrusionOk="0" h="5321300" w="1574164">
                <a:moveTo>
                  <a:pt x="0" y="2103045"/>
                </a:moveTo>
                <a:lnTo>
                  <a:pt x="7363" y="2149581"/>
                </a:lnTo>
                <a:lnTo>
                  <a:pt x="27916" y="2190185"/>
                </a:lnTo>
                <a:lnTo>
                  <a:pt x="59354" y="2222323"/>
                </a:lnTo>
                <a:lnTo>
                  <a:pt x="99370" y="2243463"/>
                </a:lnTo>
                <a:lnTo>
                  <a:pt x="145660" y="2251072"/>
                </a:lnTo>
                <a:lnTo>
                  <a:pt x="191868" y="2243463"/>
                </a:lnTo>
                <a:lnTo>
                  <a:pt x="231690" y="2222323"/>
                </a:lnTo>
                <a:lnTo>
                  <a:pt x="262895" y="2190185"/>
                </a:lnTo>
                <a:lnTo>
                  <a:pt x="283253" y="2149581"/>
                </a:lnTo>
                <a:lnTo>
                  <a:pt x="290535" y="2103045"/>
                </a:lnTo>
                <a:lnTo>
                  <a:pt x="283253" y="2056509"/>
                </a:lnTo>
                <a:lnTo>
                  <a:pt x="262895" y="2015906"/>
                </a:lnTo>
                <a:lnTo>
                  <a:pt x="231690" y="1983768"/>
                </a:lnTo>
                <a:lnTo>
                  <a:pt x="191868" y="1962628"/>
                </a:lnTo>
                <a:lnTo>
                  <a:pt x="145660" y="1955019"/>
                </a:lnTo>
                <a:lnTo>
                  <a:pt x="99370" y="1962628"/>
                </a:lnTo>
                <a:lnTo>
                  <a:pt x="59354" y="1983768"/>
                </a:lnTo>
                <a:lnTo>
                  <a:pt x="27916" y="2015906"/>
                </a:lnTo>
                <a:lnTo>
                  <a:pt x="7363" y="2056509"/>
                </a:lnTo>
                <a:lnTo>
                  <a:pt x="0" y="2103045"/>
                </a:lnTo>
                <a:close/>
              </a:path>
              <a:path extrusionOk="0" h="5321300" w="1574164">
                <a:moveTo>
                  <a:pt x="407851" y="1963678"/>
                </a:moveTo>
                <a:lnTo>
                  <a:pt x="407851" y="2243198"/>
                </a:lnTo>
                <a:lnTo>
                  <a:pt x="1284180" y="2243198"/>
                </a:lnTo>
                <a:lnTo>
                  <a:pt x="1284180" y="1963678"/>
                </a:lnTo>
                <a:lnTo>
                  <a:pt x="407851" y="1963678"/>
                </a:lnTo>
                <a:close/>
              </a:path>
              <a:path extrusionOk="0" h="5321300" w="1574164">
                <a:moveTo>
                  <a:pt x="387380" y="1345603"/>
                </a:moveTo>
                <a:lnTo>
                  <a:pt x="389248" y="1398201"/>
                </a:lnTo>
                <a:lnTo>
                  <a:pt x="394828" y="1447614"/>
                </a:lnTo>
                <a:lnTo>
                  <a:pt x="404087" y="1493815"/>
                </a:lnTo>
                <a:lnTo>
                  <a:pt x="416992" y="1536773"/>
                </a:lnTo>
                <a:lnTo>
                  <a:pt x="433509" y="1576460"/>
                </a:lnTo>
                <a:lnTo>
                  <a:pt x="453604" y="1612847"/>
                </a:lnTo>
                <a:lnTo>
                  <a:pt x="477246" y="1645906"/>
                </a:lnTo>
                <a:lnTo>
                  <a:pt x="504399" y="1675607"/>
                </a:lnTo>
                <a:lnTo>
                  <a:pt x="535031" y="1701922"/>
                </a:lnTo>
                <a:lnTo>
                  <a:pt x="569108" y="1724821"/>
                </a:lnTo>
                <a:lnTo>
                  <a:pt x="606597" y="1744277"/>
                </a:lnTo>
                <a:lnTo>
                  <a:pt x="647464" y="1760260"/>
                </a:lnTo>
                <a:lnTo>
                  <a:pt x="691676" y="1772741"/>
                </a:lnTo>
                <a:lnTo>
                  <a:pt x="739199" y="1781692"/>
                </a:lnTo>
                <a:lnTo>
                  <a:pt x="790001" y="1787084"/>
                </a:lnTo>
                <a:lnTo>
                  <a:pt x="844047" y="1788887"/>
                </a:lnTo>
                <a:lnTo>
                  <a:pt x="845618" y="1788887"/>
                </a:lnTo>
                <a:lnTo>
                  <a:pt x="899949" y="1787084"/>
                </a:lnTo>
                <a:lnTo>
                  <a:pt x="951018" y="1781692"/>
                </a:lnTo>
                <a:lnTo>
                  <a:pt x="998791" y="1772741"/>
                </a:lnTo>
                <a:lnTo>
                  <a:pt x="1043233" y="1760260"/>
                </a:lnTo>
                <a:lnTo>
                  <a:pt x="1084313" y="1744277"/>
                </a:lnTo>
                <a:lnTo>
                  <a:pt x="1121996" y="1724821"/>
                </a:lnTo>
                <a:lnTo>
                  <a:pt x="1156249" y="1701922"/>
                </a:lnTo>
                <a:lnTo>
                  <a:pt x="1187038" y="1675607"/>
                </a:lnTo>
                <a:lnTo>
                  <a:pt x="1214330" y="1645906"/>
                </a:lnTo>
                <a:lnTo>
                  <a:pt x="1238092" y="1612847"/>
                </a:lnTo>
                <a:lnTo>
                  <a:pt x="1258290" y="1576460"/>
                </a:lnTo>
                <a:lnTo>
                  <a:pt x="1274891" y="1536773"/>
                </a:lnTo>
                <a:lnTo>
                  <a:pt x="1287861" y="1493815"/>
                </a:lnTo>
                <a:lnTo>
                  <a:pt x="1297166" y="1447614"/>
                </a:lnTo>
                <a:lnTo>
                  <a:pt x="1302774" y="1398201"/>
                </a:lnTo>
                <a:lnTo>
                  <a:pt x="1304651" y="1345603"/>
                </a:lnTo>
                <a:lnTo>
                  <a:pt x="1302395" y="1292381"/>
                </a:lnTo>
                <a:lnTo>
                  <a:pt x="1295716" y="1242524"/>
                </a:lnTo>
                <a:lnTo>
                  <a:pt x="1284747" y="1196127"/>
                </a:lnTo>
                <a:lnTo>
                  <a:pt x="1269621" y="1153284"/>
                </a:lnTo>
                <a:lnTo>
                  <a:pt x="1250473" y="1114091"/>
                </a:lnTo>
                <a:lnTo>
                  <a:pt x="1227434" y="1078641"/>
                </a:lnTo>
                <a:lnTo>
                  <a:pt x="1200639" y="1047029"/>
                </a:lnTo>
                <a:lnTo>
                  <a:pt x="1170221" y="1019350"/>
                </a:lnTo>
                <a:lnTo>
                  <a:pt x="1136313" y="995699"/>
                </a:lnTo>
                <a:lnTo>
                  <a:pt x="1099049" y="976169"/>
                </a:lnTo>
                <a:lnTo>
                  <a:pt x="1092856" y="973827"/>
                </a:lnTo>
                <a:lnTo>
                  <a:pt x="1092856" y="1344032"/>
                </a:lnTo>
                <a:lnTo>
                  <a:pt x="1087838" y="1386935"/>
                </a:lnTo>
                <a:lnTo>
                  <a:pt x="1072765" y="1423201"/>
                </a:lnTo>
                <a:lnTo>
                  <a:pt x="1047609" y="1452843"/>
                </a:lnTo>
                <a:lnTo>
                  <a:pt x="1012344" y="1475874"/>
                </a:lnTo>
                <a:lnTo>
                  <a:pt x="966942" y="1492309"/>
                </a:lnTo>
                <a:lnTo>
                  <a:pt x="911375" y="1502160"/>
                </a:lnTo>
                <a:lnTo>
                  <a:pt x="845618" y="1505441"/>
                </a:lnTo>
                <a:lnTo>
                  <a:pt x="844047" y="1505441"/>
                </a:lnTo>
                <a:lnTo>
                  <a:pt x="778915" y="1502202"/>
                </a:lnTo>
                <a:lnTo>
                  <a:pt x="723879" y="1492448"/>
                </a:lnTo>
                <a:lnTo>
                  <a:pt x="678912" y="1476125"/>
                </a:lnTo>
                <a:lnTo>
                  <a:pt x="643986" y="1453177"/>
                </a:lnTo>
                <a:lnTo>
                  <a:pt x="619072" y="1423549"/>
                </a:lnTo>
                <a:lnTo>
                  <a:pt x="604145" y="1387185"/>
                </a:lnTo>
                <a:lnTo>
                  <a:pt x="599175" y="1344032"/>
                </a:lnTo>
                <a:lnTo>
                  <a:pt x="599175" y="973418"/>
                </a:lnTo>
                <a:lnTo>
                  <a:pt x="596562" y="974359"/>
                </a:lnTo>
                <a:lnTo>
                  <a:pt x="558326" y="993617"/>
                </a:lnTo>
                <a:lnTo>
                  <a:pt x="523640" y="1017058"/>
                </a:lnTo>
                <a:lnTo>
                  <a:pt x="492617" y="1044602"/>
                </a:lnTo>
                <a:lnTo>
                  <a:pt x="465368" y="1076169"/>
                </a:lnTo>
                <a:lnTo>
                  <a:pt x="442004" y="1111679"/>
                </a:lnTo>
                <a:lnTo>
                  <a:pt x="422637" y="1151054"/>
                </a:lnTo>
                <a:lnTo>
                  <a:pt x="407380" y="1194214"/>
                </a:lnTo>
                <a:lnTo>
                  <a:pt x="396344" y="1241078"/>
                </a:lnTo>
                <a:lnTo>
                  <a:pt x="389640" y="1291567"/>
                </a:lnTo>
                <a:lnTo>
                  <a:pt x="387380" y="1345603"/>
                </a:lnTo>
                <a:close/>
              </a:path>
              <a:path extrusionOk="0" h="5321300" w="1574164">
                <a:moveTo>
                  <a:pt x="966085" y="943259"/>
                </a:moveTo>
                <a:lnTo>
                  <a:pt x="966085" y="1197576"/>
                </a:lnTo>
                <a:lnTo>
                  <a:pt x="967666" y="1199157"/>
                </a:lnTo>
                <a:lnTo>
                  <a:pt x="1012732" y="1211350"/>
                </a:lnTo>
                <a:lnTo>
                  <a:pt x="1047785" y="1231896"/>
                </a:lnTo>
                <a:lnTo>
                  <a:pt x="1072824" y="1260834"/>
                </a:lnTo>
                <a:lnTo>
                  <a:pt x="1087848" y="1298200"/>
                </a:lnTo>
                <a:lnTo>
                  <a:pt x="1092856" y="1344032"/>
                </a:lnTo>
                <a:lnTo>
                  <a:pt x="1092856" y="973827"/>
                </a:lnTo>
                <a:lnTo>
                  <a:pt x="1058562" y="960856"/>
                </a:lnTo>
                <a:lnTo>
                  <a:pt x="1014985" y="949855"/>
                </a:lnTo>
                <a:lnTo>
                  <a:pt x="968452" y="943259"/>
                </a:lnTo>
                <a:lnTo>
                  <a:pt x="966085" y="943259"/>
                </a:lnTo>
                <a:close/>
              </a:path>
              <a:path extrusionOk="0" h="5321300" w="1574164">
                <a:moveTo>
                  <a:pt x="599175" y="973418"/>
                </a:moveTo>
                <a:lnTo>
                  <a:pt x="599175" y="1344032"/>
                </a:lnTo>
                <a:lnTo>
                  <a:pt x="604844" y="1297364"/>
                </a:lnTo>
                <a:lnTo>
                  <a:pt x="621473" y="1259426"/>
                </a:lnTo>
                <a:lnTo>
                  <a:pt x="648496" y="1230256"/>
                </a:lnTo>
                <a:lnTo>
                  <a:pt x="685345" y="1209892"/>
                </a:lnTo>
                <a:lnTo>
                  <a:pt x="731454" y="1198371"/>
                </a:lnTo>
                <a:lnTo>
                  <a:pt x="733024" y="1197576"/>
                </a:lnTo>
                <a:lnTo>
                  <a:pt x="732239" y="943259"/>
                </a:lnTo>
                <a:lnTo>
                  <a:pt x="731454" y="942473"/>
                </a:lnTo>
                <a:lnTo>
                  <a:pt x="683237" y="948707"/>
                </a:lnTo>
                <a:lnTo>
                  <a:pt x="638236" y="959362"/>
                </a:lnTo>
                <a:lnTo>
                  <a:pt x="599175" y="973418"/>
                </a:lnTo>
                <a:close/>
              </a:path>
              <a:path extrusionOk="0" h="5321300" w="1574164">
                <a:moveTo>
                  <a:pt x="1033015" y="544067"/>
                </a:moveTo>
                <a:lnTo>
                  <a:pt x="1033015" y="814917"/>
                </a:lnTo>
                <a:lnTo>
                  <a:pt x="1038523" y="814917"/>
                </a:lnTo>
                <a:lnTo>
                  <a:pt x="1111274" y="796328"/>
                </a:lnTo>
                <a:lnTo>
                  <a:pt x="1175408" y="757791"/>
                </a:lnTo>
                <a:lnTo>
                  <a:pt x="1203600" y="731002"/>
                </a:lnTo>
                <a:lnTo>
                  <a:pt x="1228868" y="699177"/>
                </a:lnTo>
                <a:lnTo>
                  <a:pt x="1250953" y="662300"/>
                </a:lnTo>
                <a:lnTo>
                  <a:pt x="1269599" y="620354"/>
                </a:lnTo>
                <a:lnTo>
                  <a:pt x="1284549" y="573323"/>
                </a:lnTo>
                <a:lnTo>
                  <a:pt x="1295545" y="521191"/>
                </a:lnTo>
                <a:lnTo>
                  <a:pt x="1302332" y="463942"/>
                </a:lnTo>
                <a:lnTo>
                  <a:pt x="1304651" y="401558"/>
                </a:lnTo>
                <a:lnTo>
                  <a:pt x="1302253" y="343706"/>
                </a:lnTo>
                <a:lnTo>
                  <a:pt x="1295177" y="289249"/>
                </a:lnTo>
                <a:lnTo>
                  <a:pt x="1283601" y="238500"/>
                </a:lnTo>
                <a:lnTo>
                  <a:pt x="1267703" y="191769"/>
                </a:lnTo>
                <a:lnTo>
                  <a:pt x="1247660" y="149368"/>
                </a:lnTo>
                <a:lnTo>
                  <a:pt x="1223651" y="111610"/>
                </a:lnTo>
                <a:lnTo>
                  <a:pt x="1195852" y="78805"/>
                </a:lnTo>
                <a:lnTo>
                  <a:pt x="1164442" y="51267"/>
                </a:lnTo>
                <a:lnTo>
                  <a:pt x="1129598" y="29305"/>
                </a:lnTo>
                <a:lnTo>
                  <a:pt x="1116468" y="23766"/>
                </a:lnTo>
                <a:lnTo>
                  <a:pt x="1116468" y="400773"/>
                </a:lnTo>
                <a:lnTo>
                  <a:pt x="1110477" y="454805"/>
                </a:lnTo>
                <a:lnTo>
                  <a:pt x="1093932" y="495846"/>
                </a:lnTo>
                <a:lnTo>
                  <a:pt x="1068972" y="524781"/>
                </a:lnTo>
                <a:lnTo>
                  <a:pt x="1037738" y="542496"/>
                </a:lnTo>
                <a:lnTo>
                  <a:pt x="1033015" y="544067"/>
                </a:lnTo>
                <a:close/>
              </a:path>
              <a:path extrusionOk="0" h="5321300" w="1574164">
                <a:moveTo>
                  <a:pt x="387380" y="409432"/>
                </a:moveTo>
                <a:lnTo>
                  <a:pt x="389635" y="466461"/>
                </a:lnTo>
                <a:lnTo>
                  <a:pt x="396296" y="519694"/>
                </a:lnTo>
                <a:lnTo>
                  <a:pt x="407212" y="568907"/>
                </a:lnTo>
                <a:lnTo>
                  <a:pt x="422228" y="613880"/>
                </a:lnTo>
                <a:lnTo>
                  <a:pt x="441192" y="654392"/>
                </a:lnTo>
                <a:lnTo>
                  <a:pt x="463950" y="690221"/>
                </a:lnTo>
                <a:lnTo>
                  <a:pt x="490350" y="721145"/>
                </a:lnTo>
                <a:lnTo>
                  <a:pt x="520238" y="746943"/>
                </a:lnTo>
                <a:lnTo>
                  <a:pt x="553462" y="767394"/>
                </a:lnTo>
                <a:lnTo>
                  <a:pt x="589867" y="782275"/>
                </a:lnTo>
                <a:lnTo>
                  <a:pt x="629302" y="791367"/>
                </a:lnTo>
                <a:lnTo>
                  <a:pt x="671613" y="794447"/>
                </a:lnTo>
                <a:lnTo>
                  <a:pt x="672398" y="794447"/>
                </a:lnTo>
                <a:lnTo>
                  <a:pt x="720437" y="790395"/>
                </a:lnTo>
                <a:lnTo>
                  <a:pt x="764092" y="778269"/>
                </a:lnTo>
                <a:lnTo>
                  <a:pt x="803262" y="758117"/>
                </a:lnTo>
                <a:lnTo>
                  <a:pt x="837846" y="729984"/>
                </a:lnTo>
                <a:lnTo>
                  <a:pt x="867742" y="693915"/>
                </a:lnTo>
                <a:lnTo>
                  <a:pt x="892850" y="649958"/>
                </a:lnTo>
                <a:lnTo>
                  <a:pt x="913068" y="598157"/>
                </a:lnTo>
                <a:lnTo>
                  <a:pt x="928296" y="538559"/>
                </a:lnTo>
                <a:lnTo>
                  <a:pt x="958211" y="387380"/>
                </a:lnTo>
                <a:lnTo>
                  <a:pt x="972100" y="336734"/>
                </a:lnTo>
                <a:lnTo>
                  <a:pt x="989607" y="302841"/>
                </a:lnTo>
                <a:lnTo>
                  <a:pt x="1011690" y="283857"/>
                </a:lnTo>
                <a:lnTo>
                  <a:pt x="1039308" y="277939"/>
                </a:lnTo>
                <a:lnTo>
                  <a:pt x="1040104" y="277939"/>
                </a:lnTo>
                <a:lnTo>
                  <a:pt x="1071963" y="286612"/>
                </a:lnTo>
                <a:lnTo>
                  <a:pt x="1095999" y="311304"/>
                </a:lnTo>
                <a:lnTo>
                  <a:pt x="1111179" y="350022"/>
                </a:lnTo>
                <a:lnTo>
                  <a:pt x="1116468" y="400773"/>
                </a:lnTo>
                <a:lnTo>
                  <a:pt x="1116468" y="23766"/>
                </a:lnTo>
                <a:lnTo>
                  <a:pt x="1091498" y="13232"/>
                </a:lnTo>
                <a:lnTo>
                  <a:pt x="1050320" y="3360"/>
                </a:lnTo>
                <a:lnTo>
                  <a:pt x="1006241" y="0"/>
                </a:lnTo>
                <a:lnTo>
                  <a:pt x="1005456" y="0"/>
                </a:lnTo>
                <a:lnTo>
                  <a:pt x="958802" y="3906"/>
                </a:lnTo>
                <a:lnTo>
                  <a:pt x="917306" y="15748"/>
                </a:lnTo>
                <a:lnTo>
                  <a:pt x="880739" y="35709"/>
                </a:lnTo>
                <a:lnTo>
                  <a:pt x="848868" y="63975"/>
                </a:lnTo>
                <a:lnTo>
                  <a:pt x="821463" y="100730"/>
                </a:lnTo>
                <a:lnTo>
                  <a:pt x="798293" y="146158"/>
                </a:lnTo>
                <a:lnTo>
                  <a:pt x="779127" y="200444"/>
                </a:lnTo>
                <a:lnTo>
                  <a:pt x="763735" y="263772"/>
                </a:lnTo>
                <a:lnTo>
                  <a:pt x="733820" y="414940"/>
                </a:lnTo>
                <a:lnTo>
                  <a:pt x="719620" y="467375"/>
                </a:lnTo>
                <a:lnTo>
                  <a:pt x="702322" y="501357"/>
                </a:lnTo>
                <a:lnTo>
                  <a:pt x="680892" y="519690"/>
                </a:lnTo>
                <a:lnTo>
                  <a:pt x="654294" y="525177"/>
                </a:lnTo>
                <a:lnTo>
                  <a:pt x="652713" y="525177"/>
                </a:lnTo>
                <a:lnTo>
                  <a:pt x="619940" y="516835"/>
                </a:lnTo>
                <a:lnTo>
                  <a:pt x="595434" y="493287"/>
                </a:lnTo>
                <a:lnTo>
                  <a:pt x="580082" y="456747"/>
                </a:lnTo>
                <a:lnTo>
                  <a:pt x="574767" y="409432"/>
                </a:lnTo>
                <a:lnTo>
                  <a:pt x="574767" y="40475"/>
                </a:lnTo>
                <a:lnTo>
                  <a:pt x="544269" y="54959"/>
                </a:lnTo>
                <a:lnTo>
                  <a:pt x="511614" y="77652"/>
                </a:lnTo>
                <a:lnTo>
                  <a:pt x="481678" y="106493"/>
                </a:lnTo>
                <a:lnTo>
                  <a:pt x="454965" y="141496"/>
                </a:lnTo>
                <a:lnTo>
                  <a:pt x="431978" y="182675"/>
                </a:lnTo>
                <a:lnTo>
                  <a:pt x="413223" y="230044"/>
                </a:lnTo>
                <a:lnTo>
                  <a:pt x="399202" y="283617"/>
                </a:lnTo>
                <a:lnTo>
                  <a:pt x="390420" y="343408"/>
                </a:lnTo>
                <a:lnTo>
                  <a:pt x="387380" y="409432"/>
                </a:lnTo>
                <a:close/>
              </a:path>
              <a:path extrusionOk="0" h="5321300" w="1574164">
                <a:moveTo>
                  <a:pt x="574767" y="40475"/>
                </a:moveTo>
                <a:lnTo>
                  <a:pt x="574767" y="409432"/>
                </a:lnTo>
                <a:lnTo>
                  <a:pt x="581730" y="357922"/>
                </a:lnTo>
                <a:lnTo>
                  <a:pt x="599765" y="319181"/>
                </a:lnTo>
                <a:lnTo>
                  <a:pt x="624591" y="293284"/>
                </a:lnTo>
                <a:lnTo>
                  <a:pt x="651927" y="280305"/>
                </a:lnTo>
                <a:lnTo>
                  <a:pt x="657445" y="278724"/>
                </a:lnTo>
                <a:lnTo>
                  <a:pt x="657445" y="23622"/>
                </a:lnTo>
                <a:lnTo>
                  <a:pt x="652713" y="23713"/>
                </a:lnTo>
                <a:lnTo>
                  <a:pt x="615720" y="27958"/>
                </a:lnTo>
                <a:lnTo>
                  <a:pt x="579139" y="38398"/>
                </a:lnTo>
                <a:lnTo>
                  <a:pt x="574767" y="40475"/>
                </a:lnTo>
                <a:close/>
              </a:path>
            </a:pathLst>
          </a:custGeom>
          <a:solidFill>
            <a:srgbClr val="000000">
              <a:alpha val="1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8" name="Google Shape;128;p11"/>
          <p:cNvSpPr/>
          <p:nvPr/>
        </p:nvSpPr>
        <p:spPr>
          <a:xfrm>
            <a:off x="8397169" y="1265310"/>
            <a:ext cx="5413375" cy="723900"/>
          </a:xfrm>
          <a:custGeom>
            <a:rect b="b" l="l" r="r" t="t"/>
            <a:pathLst>
              <a:path extrusionOk="0" h="723900" w="5413375">
                <a:moveTo>
                  <a:pt x="103073" y="49695"/>
                </a:moveTo>
                <a:lnTo>
                  <a:pt x="0" y="49695"/>
                </a:lnTo>
                <a:lnTo>
                  <a:pt x="0" y="713687"/>
                </a:lnTo>
                <a:lnTo>
                  <a:pt x="103073" y="713687"/>
                </a:lnTo>
                <a:lnTo>
                  <a:pt x="103073" y="49695"/>
                </a:lnTo>
                <a:close/>
              </a:path>
              <a:path extrusionOk="0" h="723900" w="5413375">
                <a:moveTo>
                  <a:pt x="357994" y="213968"/>
                </a:moveTo>
                <a:lnTo>
                  <a:pt x="258141" y="213968"/>
                </a:lnTo>
                <a:lnTo>
                  <a:pt x="258141" y="713687"/>
                </a:lnTo>
                <a:lnTo>
                  <a:pt x="357994" y="713687"/>
                </a:lnTo>
                <a:lnTo>
                  <a:pt x="357994" y="420573"/>
                </a:lnTo>
                <a:lnTo>
                  <a:pt x="366255" y="366182"/>
                </a:lnTo>
                <a:lnTo>
                  <a:pt x="389916" y="325035"/>
                </a:lnTo>
                <a:lnTo>
                  <a:pt x="427295" y="298986"/>
                </a:lnTo>
                <a:lnTo>
                  <a:pt x="476711" y="289891"/>
                </a:lnTo>
                <a:lnTo>
                  <a:pt x="357994" y="289891"/>
                </a:lnTo>
                <a:lnTo>
                  <a:pt x="357994" y="213968"/>
                </a:lnTo>
                <a:close/>
              </a:path>
              <a:path extrusionOk="0" h="723900" w="5413375">
                <a:moveTo>
                  <a:pt x="510302" y="204304"/>
                </a:moveTo>
                <a:lnTo>
                  <a:pt x="460412" y="210171"/>
                </a:lnTo>
                <a:lnTo>
                  <a:pt x="419711" y="227082"/>
                </a:lnTo>
                <a:lnTo>
                  <a:pt x="388068" y="254000"/>
                </a:lnTo>
                <a:lnTo>
                  <a:pt x="365356" y="289891"/>
                </a:lnTo>
                <a:lnTo>
                  <a:pt x="476711" y="289891"/>
                </a:lnTo>
                <a:lnTo>
                  <a:pt x="524401" y="297584"/>
                </a:lnTo>
                <a:lnTo>
                  <a:pt x="557984" y="320721"/>
                </a:lnTo>
                <a:lnTo>
                  <a:pt x="577849" y="359388"/>
                </a:lnTo>
                <a:lnTo>
                  <a:pt x="584385" y="413671"/>
                </a:lnTo>
                <a:lnTo>
                  <a:pt x="584385" y="713687"/>
                </a:lnTo>
                <a:lnTo>
                  <a:pt x="683777" y="713687"/>
                </a:lnTo>
                <a:lnTo>
                  <a:pt x="683777" y="390203"/>
                </a:lnTo>
                <a:lnTo>
                  <a:pt x="678692" y="335052"/>
                </a:lnTo>
                <a:lnTo>
                  <a:pt x="663650" y="289039"/>
                </a:lnTo>
                <a:lnTo>
                  <a:pt x="638970" y="252562"/>
                </a:lnTo>
                <a:lnTo>
                  <a:pt x="604973" y="226016"/>
                </a:lnTo>
                <a:lnTo>
                  <a:pt x="561977" y="209798"/>
                </a:lnTo>
                <a:lnTo>
                  <a:pt x="510302" y="204304"/>
                </a:lnTo>
                <a:close/>
              </a:path>
              <a:path extrusionOk="0" h="723900" w="5413375">
                <a:moveTo>
                  <a:pt x="958484" y="292652"/>
                </a:moveTo>
                <a:lnTo>
                  <a:pt x="856792" y="292652"/>
                </a:lnTo>
                <a:lnTo>
                  <a:pt x="856792" y="582084"/>
                </a:lnTo>
                <a:lnTo>
                  <a:pt x="862275" y="632240"/>
                </a:lnTo>
                <a:lnTo>
                  <a:pt x="879704" y="671088"/>
                </a:lnTo>
                <a:lnTo>
                  <a:pt x="909768" y="697147"/>
                </a:lnTo>
                <a:lnTo>
                  <a:pt x="953505" y="712118"/>
                </a:lnTo>
                <a:lnTo>
                  <a:pt x="1011863" y="716908"/>
                </a:lnTo>
                <a:lnTo>
                  <a:pt x="1026164" y="716505"/>
                </a:lnTo>
                <a:lnTo>
                  <a:pt x="1039988" y="715412"/>
                </a:lnTo>
                <a:lnTo>
                  <a:pt x="1053207" y="713802"/>
                </a:lnTo>
                <a:lnTo>
                  <a:pt x="1065694" y="711846"/>
                </a:lnTo>
                <a:lnTo>
                  <a:pt x="1065694" y="634081"/>
                </a:lnTo>
                <a:lnTo>
                  <a:pt x="1027967" y="634081"/>
                </a:lnTo>
                <a:lnTo>
                  <a:pt x="996340" y="629789"/>
                </a:lnTo>
                <a:lnTo>
                  <a:pt x="974763" y="616308"/>
                </a:lnTo>
                <a:lnTo>
                  <a:pt x="962418" y="592733"/>
                </a:lnTo>
                <a:lnTo>
                  <a:pt x="958484" y="558157"/>
                </a:lnTo>
                <a:lnTo>
                  <a:pt x="958484" y="292652"/>
                </a:lnTo>
                <a:close/>
              </a:path>
              <a:path extrusionOk="0" h="723900" w="5413375">
                <a:moveTo>
                  <a:pt x="1065694" y="632240"/>
                </a:moveTo>
                <a:lnTo>
                  <a:pt x="1056112" y="633110"/>
                </a:lnTo>
                <a:lnTo>
                  <a:pt x="1047349" y="633678"/>
                </a:lnTo>
                <a:lnTo>
                  <a:pt x="1038326" y="633988"/>
                </a:lnTo>
                <a:lnTo>
                  <a:pt x="1027967" y="634081"/>
                </a:lnTo>
                <a:lnTo>
                  <a:pt x="1065694" y="634081"/>
                </a:lnTo>
                <a:lnTo>
                  <a:pt x="1065694" y="632240"/>
                </a:lnTo>
                <a:close/>
              </a:path>
              <a:path extrusionOk="0" h="723900" w="5413375">
                <a:moveTo>
                  <a:pt x="1065694" y="213968"/>
                </a:moveTo>
                <a:lnTo>
                  <a:pt x="778567" y="213968"/>
                </a:lnTo>
                <a:lnTo>
                  <a:pt x="778567" y="292652"/>
                </a:lnTo>
                <a:lnTo>
                  <a:pt x="1065694" y="292652"/>
                </a:lnTo>
                <a:lnTo>
                  <a:pt x="1065694" y="213968"/>
                </a:lnTo>
                <a:close/>
              </a:path>
              <a:path extrusionOk="0" h="723900" w="5413375">
                <a:moveTo>
                  <a:pt x="958484" y="87887"/>
                </a:moveTo>
                <a:lnTo>
                  <a:pt x="856792" y="87887"/>
                </a:lnTo>
                <a:lnTo>
                  <a:pt x="856792" y="213968"/>
                </a:lnTo>
                <a:lnTo>
                  <a:pt x="958484" y="213968"/>
                </a:lnTo>
                <a:lnTo>
                  <a:pt x="958484" y="87887"/>
                </a:lnTo>
                <a:close/>
              </a:path>
              <a:path extrusionOk="0" h="723900" w="5413375">
                <a:moveTo>
                  <a:pt x="1281970" y="213968"/>
                </a:moveTo>
                <a:lnTo>
                  <a:pt x="1182120" y="213968"/>
                </a:lnTo>
                <a:lnTo>
                  <a:pt x="1182120" y="713687"/>
                </a:lnTo>
                <a:lnTo>
                  <a:pt x="1281970" y="713687"/>
                </a:lnTo>
                <a:lnTo>
                  <a:pt x="1281970" y="415052"/>
                </a:lnTo>
                <a:lnTo>
                  <a:pt x="1291288" y="365952"/>
                </a:lnTo>
                <a:lnTo>
                  <a:pt x="1317516" y="328371"/>
                </a:lnTo>
                <a:lnTo>
                  <a:pt x="1358064" y="304336"/>
                </a:lnTo>
                <a:lnTo>
                  <a:pt x="1410343" y="295873"/>
                </a:lnTo>
                <a:lnTo>
                  <a:pt x="1464184" y="295873"/>
                </a:lnTo>
                <a:lnTo>
                  <a:pt x="1464184" y="289432"/>
                </a:lnTo>
                <a:lnTo>
                  <a:pt x="1281970" y="289432"/>
                </a:lnTo>
                <a:lnTo>
                  <a:pt x="1281970" y="213968"/>
                </a:lnTo>
                <a:close/>
              </a:path>
              <a:path extrusionOk="0" h="723900" w="5413375">
                <a:moveTo>
                  <a:pt x="1464184" y="295873"/>
                </a:moveTo>
                <a:lnTo>
                  <a:pt x="1410343" y="295873"/>
                </a:lnTo>
                <a:lnTo>
                  <a:pt x="1424192" y="296290"/>
                </a:lnTo>
                <a:lnTo>
                  <a:pt x="1437609" y="297484"/>
                </a:lnTo>
                <a:lnTo>
                  <a:pt x="1450853" y="299368"/>
                </a:lnTo>
                <a:lnTo>
                  <a:pt x="1464184" y="301855"/>
                </a:lnTo>
                <a:lnTo>
                  <a:pt x="1464184" y="295873"/>
                </a:lnTo>
                <a:close/>
              </a:path>
              <a:path extrusionOk="0" h="723900" w="5413375">
                <a:moveTo>
                  <a:pt x="1420468" y="205225"/>
                </a:moveTo>
                <a:lnTo>
                  <a:pt x="1374354" y="210941"/>
                </a:lnTo>
                <a:lnTo>
                  <a:pt x="1336610" y="227484"/>
                </a:lnTo>
                <a:lnTo>
                  <a:pt x="1308010" y="253950"/>
                </a:lnTo>
                <a:lnTo>
                  <a:pt x="1289331" y="289432"/>
                </a:lnTo>
                <a:lnTo>
                  <a:pt x="1464184" y="289432"/>
                </a:lnTo>
                <a:lnTo>
                  <a:pt x="1464184" y="209827"/>
                </a:lnTo>
                <a:lnTo>
                  <a:pt x="1455347" y="208137"/>
                </a:lnTo>
                <a:lnTo>
                  <a:pt x="1444568" y="206663"/>
                </a:lnTo>
                <a:lnTo>
                  <a:pt x="1432669" y="205620"/>
                </a:lnTo>
                <a:lnTo>
                  <a:pt x="1420468" y="205225"/>
                </a:lnTo>
                <a:close/>
              </a:path>
              <a:path extrusionOk="0" h="723900" w="5413375">
                <a:moveTo>
                  <a:pt x="1758217" y="204304"/>
                </a:moveTo>
                <a:lnTo>
                  <a:pt x="1711569" y="207901"/>
                </a:lnTo>
                <a:lnTo>
                  <a:pt x="1669359" y="218494"/>
                </a:lnTo>
                <a:lnTo>
                  <a:pt x="1631867" y="235782"/>
                </a:lnTo>
                <a:lnTo>
                  <a:pt x="1599374" y="259466"/>
                </a:lnTo>
                <a:lnTo>
                  <a:pt x="1572159" y="289248"/>
                </a:lnTo>
                <a:lnTo>
                  <a:pt x="1550504" y="324829"/>
                </a:lnTo>
                <a:lnTo>
                  <a:pt x="1534689" y="365908"/>
                </a:lnTo>
                <a:lnTo>
                  <a:pt x="1524995" y="412187"/>
                </a:lnTo>
                <a:lnTo>
                  <a:pt x="1521701" y="463367"/>
                </a:lnTo>
                <a:lnTo>
                  <a:pt x="1521701" y="464287"/>
                </a:lnTo>
                <a:lnTo>
                  <a:pt x="1524980" y="515588"/>
                </a:lnTo>
                <a:lnTo>
                  <a:pt x="1534636" y="561931"/>
                </a:lnTo>
                <a:lnTo>
                  <a:pt x="1550402" y="603030"/>
                </a:lnTo>
                <a:lnTo>
                  <a:pt x="1572007" y="638595"/>
                </a:lnTo>
                <a:lnTo>
                  <a:pt x="1599184" y="668339"/>
                </a:lnTo>
                <a:lnTo>
                  <a:pt x="1631662" y="691974"/>
                </a:lnTo>
                <a:lnTo>
                  <a:pt x="1669173" y="709213"/>
                </a:lnTo>
                <a:lnTo>
                  <a:pt x="1711448" y="719767"/>
                </a:lnTo>
                <a:lnTo>
                  <a:pt x="1758217" y="723349"/>
                </a:lnTo>
                <a:lnTo>
                  <a:pt x="1804852" y="719767"/>
                </a:lnTo>
                <a:lnTo>
                  <a:pt x="1847021" y="709213"/>
                </a:lnTo>
                <a:lnTo>
                  <a:pt x="1884453" y="691974"/>
                </a:lnTo>
                <a:lnTo>
                  <a:pt x="1916873" y="668339"/>
                </a:lnTo>
                <a:lnTo>
                  <a:pt x="1942670" y="640063"/>
                </a:lnTo>
                <a:lnTo>
                  <a:pt x="1758217" y="640063"/>
                </a:lnTo>
                <a:lnTo>
                  <a:pt x="1711200" y="632428"/>
                </a:lnTo>
                <a:lnTo>
                  <a:pt x="1673748" y="610128"/>
                </a:lnTo>
                <a:lnTo>
                  <a:pt x="1646368" y="574067"/>
                </a:lnTo>
                <a:lnTo>
                  <a:pt x="1629568" y="525152"/>
                </a:lnTo>
                <a:lnTo>
                  <a:pt x="1623855" y="464287"/>
                </a:lnTo>
                <a:lnTo>
                  <a:pt x="1623855" y="463367"/>
                </a:lnTo>
                <a:lnTo>
                  <a:pt x="1629568" y="402502"/>
                </a:lnTo>
                <a:lnTo>
                  <a:pt x="1646368" y="353587"/>
                </a:lnTo>
                <a:lnTo>
                  <a:pt x="1673748" y="317526"/>
                </a:lnTo>
                <a:lnTo>
                  <a:pt x="1711200" y="295226"/>
                </a:lnTo>
                <a:lnTo>
                  <a:pt x="1758217" y="287591"/>
                </a:lnTo>
                <a:lnTo>
                  <a:pt x="1942517" y="287591"/>
                </a:lnTo>
                <a:lnTo>
                  <a:pt x="1916683" y="259315"/>
                </a:lnTo>
                <a:lnTo>
                  <a:pt x="1884248" y="235680"/>
                </a:lnTo>
                <a:lnTo>
                  <a:pt x="1846836" y="218441"/>
                </a:lnTo>
                <a:lnTo>
                  <a:pt x="1804731" y="207886"/>
                </a:lnTo>
                <a:lnTo>
                  <a:pt x="1758217" y="204304"/>
                </a:lnTo>
                <a:close/>
              </a:path>
              <a:path extrusionOk="0" h="723900" w="5413375">
                <a:moveTo>
                  <a:pt x="1942517" y="287591"/>
                </a:moveTo>
                <a:lnTo>
                  <a:pt x="1758217" y="287591"/>
                </a:lnTo>
                <a:lnTo>
                  <a:pt x="1805057" y="295226"/>
                </a:lnTo>
                <a:lnTo>
                  <a:pt x="1842487" y="317526"/>
                </a:lnTo>
                <a:lnTo>
                  <a:pt x="1869934" y="353587"/>
                </a:lnTo>
                <a:lnTo>
                  <a:pt x="1886822" y="402502"/>
                </a:lnTo>
                <a:lnTo>
                  <a:pt x="1892580" y="463367"/>
                </a:lnTo>
                <a:lnTo>
                  <a:pt x="1892580" y="464287"/>
                </a:lnTo>
                <a:lnTo>
                  <a:pt x="1886822" y="524975"/>
                </a:lnTo>
                <a:lnTo>
                  <a:pt x="1869934" y="573868"/>
                </a:lnTo>
                <a:lnTo>
                  <a:pt x="1842487" y="609995"/>
                </a:lnTo>
                <a:lnTo>
                  <a:pt x="1805057" y="632384"/>
                </a:lnTo>
                <a:lnTo>
                  <a:pt x="1758217" y="640063"/>
                </a:lnTo>
                <a:lnTo>
                  <a:pt x="1942670" y="640063"/>
                </a:lnTo>
                <a:lnTo>
                  <a:pt x="1965591" y="603030"/>
                </a:lnTo>
                <a:lnTo>
                  <a:pt x="1981344" y="561931"/>
                </a:lnTo>
                <a:lnTo>
                  <a:pt x="1990995" y="515588"/>
                </a:lnTo>
                <a:lnTo>
                  <a:pt x="1994273" y="464287"/>
                </a:lnTo>
                <a:lnTo>
                  <a:pt x="1994273" y="463367"/>
                </a:lnTo>
                <a:lnTo>
                  <a:pt x="1990980" y="412066"/>
                </a:lnTo>
                <a:lnTo>
                  <a:pt x="1981291" y="365722"/>
                </a:lnTo>
                <a:lnTo>
                  <a:pt x="1965489" y="324624"/>
                </a:lnTo>
                <a:lnTo>
                  <a:pt x="1943858" y="289059"/>
                </a:lnTo>
                <a:lnTo>
                  <a:pt x="1942517" y="287591"/>
                </a:lnTo>
                <a:close/>
              </a:path>
              <a:path extrusionOk="0" h="723900" w="5413375">
                <a:moveTo>
                  <a:pt x="2295667" y="205225"/>
                </a:moveTo>
                <a:lnTo>
                  <a:pt x="2250306" y="209824"/>
                </a:lnTo>
                <a:lnTo>
                  <a:pt x="2209735" y="223300"/>
                </a:lnTo>
                <a:lnTo>
                  <a:pt x="2174340" y="245166"/>
                </a:lnTo>
                <a:lnTo>
                  <a:pt x="2144510" y="274937"/>
                </a:lnTo>
                <a:lnTo>
                  <a:pt x="2120634" y="312128"/>
                </a:lnTo>
                <a:lnTo>
                  <a:pt x="2103099" y="356253"/>
                </a:lnTo>
                <a:lnTo>
                  <a:pt x="2092293" y="406828"/>
                </a:lnTo>
                <a:lnTo>
                  <a:pt x="2088605" y="463367"/>
                </a:lnTo>
                <a:lnTo>
                  <a:pt x="2088605" y="464287"/>
                </a:lnTo>
                <a:lnTo>
                  <a:pt x="2092350" y="520410"/>
                </a:lnTo>
                <a:lnTo>
                  <a:pt x="2103293" y="570746"/>
                </a:lnTo>
                <a:lnTo>
                  <a:pt x="2120998" y="614774"/>
                </a:lnTo>
                <a:lnTo>
                  <a:pt x="2145029" y="651969"/>
                </a:lnTo>
                <a:lnTo>
                  <a:pt x="2174947" y="681810"/>
                </a:lnTo>
                <a:lnTo>
                  <a:pt x="2210318" y="703772"/>
                </a:lnTo>
                <a:lnTo>
                  <a:pt x="2250703" y="717333"/>
                </a:lnTo>
                <a:lnTo>
                  <a:pt x="2295667" y="721969"/>
                </a:lnTo>
                <a:lnTo>
                  <a:pt x="2345112" y="716081"/>
                </a:lnTo>
                <a:lnTo>
                  <a:pt x="2387869" y="699019"/>
                </a:lnTo>
                <a:lnTo>
                  <a:pt x="2422948" y="671691"/>
                </a:lnTo>
                <a:lnTo>
                  <a:pt x="2448034" y="636842"/>
                </a:lnTo>
                <a:lnTo>
                  <a:pt x="2324200" y="636842"/>
                </a:lnTo>
                <a:lnTo>
                  <a:pt x="2278116" y="629189"/>
                </a:lnTo>
                <a:lnTo>
                  <a:pt x="2240888" y="606980"/>
                </a:lnTo>
                <a:lnTo>
                  <a:pt x="2213313" y="571343"/>
                </a:lnTo>
                <a:lnTo>
                  <a:pt x="2196184" y="523403"/>
                </a:lnTo>
                <a:lnTo>
                  <a:pt x="2190298" y="464287"/>
                </a:lnTo>
                <a:lnTo>
                  <a:pt x="2190298" y="463367"/>
                </a:lnTo>
                <a:lnTo>
                  <a:pt x="2196184" y="404251"/>
                </a:lnTo>
                <a:lnTo>
                  <a:pt x="2213242" y="356510"/>
                </a:lnTo>
                <a:lnTo>
                  <a:pt x="2240888" y="320673"/>
                </a:lnTo>
                <a:lnTo>
                  <a:pt x="2278116" y="298465"/>
                </a:lnTo>
                <a:lnTo>
                  <a:pt x="2324200" y="290812"/>
                </a:lnTo>
                <a:lnTo>
                  <a:pt x="2447740" y="290812"/>
                </a:lnTo>
                <a:lnTo>
                  <a:pt x="2423726" y="256668"/>
                </a:lnTo>
                <a:lnTo>
                  <a:pt x="2388215" y="228980"/>
                </a:lnTo>
                <a:lnTo>
                  <a:pt x="2344853" y="211386"/>
                </a:lnTo>
                <a:lnTo>
                  <a:pt x="2295667" y="205225"/>
                </a:lnTo>
                <a:close/>
              </a:path>
              <a:path extrusionOk="0" h="723900" w="5413375">
                <a:moveTo>
                  <a:pt x="2556570" y="635001"/>
                </a:moveTo>
                <a:lnTo>
                  <a:pt x="2457180" y="635001"/>
                </a:lnTo>
                <a:lnTo>
                  <a:pt x="2457180" y="713687"/>
                </a:lnTo>
                <a:lnTo>
                  <a:pt x="2556570" y="713687"/>
                </a:lnTo>
                <a:lnTo>
                  <a:pt x="2556570" y="635001"/>
                </a:lnTo>
                <a:close/>
              </a:path>
              <a:path extrusionOk="0" h="723900" w="5413375">
                <a:moveTo>
                  <a:pt x="2447740" y="290812"/>
                </a:moveTo>
                <a:lnTo>
                  <a:pt x="2324200" y="290812"/>
                </a:lnTo>
                <a:lnTo>
                  <a:pt x="2369978" y="298509"/>
                </a:lnTo>
                <a:lnTo>
                  <a:pt x="2407276" y="320806"/>
                </a:lnTo>
                <a:lnTo>
                  <a:pt x="2435120" y="356510"/>
                </a:lnTo>
                <a:lnTo>
                  <a:pt x="2452540" y="404427"/>
                </a:lnTo>
                <a:lnTo>
                  <a:pt x="2458562" y="463367"/>
                </a:lnTo>
                <a:lnTo>
                  <a:pt x="2458562" y="464287"/>
                </a:lnTo>
                <a:lnTo>
                  <a:pt x="2452584" y="523226"/>
                </a:lnTo>
                <a:lnTo>
                  <a:pt x="2435253" y="571144"/>
                </a:lnTo>
                <a:lnTo>
                  <a:pt x="2407475" y="606848"/>
                </a:lnTo>
                <a:lnTo>
                  <a:pt x="2370155" y="629145"/>
                </a:lnTo>
                <a:lnTo>
                  <a:pt x="2324200" y="636842"/>
                </a:lnTo>
                <a:lnTo>
                  <a:pt x="2448034" y="636842"/>
                </a:lnTo>
                <a:lnTo>
                  <a:pt x="2449358" y="635001"/>
                </a:lnTo>
                <a:lnTo>
                  <a:pt x="2556570" y="635001"/>
                </a:lnTo>
                <a:lnTo>
                  <a:pt x="2556570" y="293113"/>
                </a:lnTo>
                <a:lnTo>
                  <a:pt x="2449358" y="293113"/>
                </a:lnTo>
                <a:lnTo>
                  <a:pt x="2447740" y="290812"/>
                </a:lnTo>
                <a:close/>
              </a:path>
              <a:path extrusionOk="0" h="723900" w="5413375">
                <a:moveTo>
                  <a:pt x="2556570" y="17946"/>
                </a:moveTo>
                <a:lnTo>
                  <a:pt x="2457180" y="17946"/>
                </a:lnTo>
                <a:lnTo>
                  <a:pt x="2457180" y="293113"/>
                </a:lnTo>
                <a:lnTo>
                  <a:pt x="2556570" y="293113"/>
                </a:lnTo>
                <a:lnTo>
                  <a:pt x="2556570" y="17946"/>
                </a:lnTo>
                <a:close/>
              </a:path>
              <a:path extrusionOk="0" h="723900" w="5413375">
                <a:moveTo>
                  <a:pt x="2800447" y="213968"/>
                </a:moveTo>
                <a:lnTo>
                  <a:pt x="2700597" y="213968"/>
                </a:lnTo>
                <a:lnTo>
                  <a:pt x="2700597" y="537450"/>
                </a:lnTo>
                <a:lnTo>
                  <a:pt x="2705448" y="592282"/>
                </a:lnTo>
                <a:lnTo>
                  <a:pt x="2719934" y="638222"/>
                </a:lnTo>
                <a:lnTo>
                  <a:pt x="2743908" y="674747"/>
                </a:lnTo>
                <a:lnTo>
                  <a:pt x="2777289" y="701433"/>
                </a:lnTo>
                <a:lnTo>
                  <a:pt x="2819949" y="717791"/>
                </a:lnTo>
                <a:lnTo>
                  <a:pt x="2871775" y="723349"/>
                </a:lnTo>
                <a:lnTo>
                  <a:pt x="2922087" y="717619"/>
                </a:lnTo>
                <a:lnTo>
                  <a:pt x="2963686" y="700975"/>
                </a:lnTo>
                <a:lnTo>
                  <a:pt x="2996140" y="674236"/>
                </a:lnTo>
                <a:lnTo>
                  <a:pt x="3019016" y="638222"/>
                </a:lnTo>
                <a:lnTo>
                  <a:pt x="3126238" y="638222"/>
                </a:lnTo>
                <a:lnTo>
                  <a:pt x="3126238" y="637762"/>
                </a:lnTo>
                <a:lnTo>
                  <a:pt x="2903983" y="637762"/>
                </a:lnTo>
                <a:lnTo>
                  <a:pt x="2856941" y="630069"/>
                </a:lnTo>
                <a:lnTo>
                  <a:pt x="2824780" y="606932"/>
                </a:lnTo>
                <a:lnTo>
                  <a:pt x="2806337" y="568266"/>
                </a:lnTo>
                <a:lnTo>
                  <a:pt x="2800447" y="513983"/>
                </a:lnTo>
                <a:lnTo>
                  <a:pt x="2800447" y="213968"/>
                </a:lnTo>
                <a:close/>
              </a:path>
              <a:path extrusionOk="0" h="723900" w="5413375">
                <a:moveTo>
                  <a:pt x="3126238" y="638222"/>
                </a:moveTo>
                <a:lnTo>
                  <a:pt x="3026838" y="638222"/>
                </a:lnTo>
                <a:lnTo>
                  <a:pt x="3026838" y="713687"/>
                </a:lnTo>
                <a:lnTo>
                  <a:pt x="3126238" y="713687"/>
                </a:lnTo>
                <a:lnTo>
                  <a:pt x="3126238" y="638222"/>
                </a:lnTo>
                <a:close/>
              </a:path>
              <a:path extrusionOk="0" h="723900" w="5413375">
                <a:moveTo>
                  <a:pt x="3126238" y="213968"/>
                </a:moveTo>
                <a:lnTo>
                  <a:pt x="3026838" y="213968"/>
                </a:lnTo>
                <a:lnTo>
                  <a:pt x="3026838" y="507081"/>
                </a:lnTo>
                <a:lnTo>
                  <a:pt x="3018901" y="561471"/>
                </a:lnTo>
                <a:lnTo>
                  <a:pt x="2995433" y="602618"/>
                </a:lnTo>
                <a:lnTo>
                  <a:pt x="2956955" y="628667"/>
                </a:lnTo>
                <a:lnTo>
                  <a:pt x="2903983" y="637762"/>
                </a:lnTo>
                <a:lnTo>
                  <a:pt x="3126238" y="637762"/>
                </a:lnTo>
                <a:lnTo>
                  <a:pt x="3126238" y="213968"/>
                </a:lnTo>
                <a:close/>
              </a:path>
              <a:path extrusionOk="0" h="723900" w="5413375">
                <a:moveTo>
                  <a:pt x="3480081" y="204304"/>
                </a:moveTo>
                <a:lnTo>
                  <a:pt x="3433618" y="207914"/>
                </a:lnTo>
                <a:lnTo>
                  <a:pt x="3391641" y="218527"/>
                </a:lnTo>
                <a:lnTo>
                  <a:pt x="3354413" y="235816"/>
                </a:lnTo>
                <a:lnTo>
                  <a:pt x="3322195" y="259456"/>
                </a:lnTo>
                <a:lnTo>
                  <a:pt x="3295249" y="289122"/>
                </a:lnTo>
                <a:lnTo>
                  <a:pt x="3273836" y="324488"/>
                </a:lnTo>
                <a:lnTo>
                  <a:pt x="3258216" y="365228"/>
                </a:lnTo>
                <a:lnTo>
                  <a:pt x="3248653" y="411016"/>
                </a:lnTo>
                <a:lnTo>
                  <a:pt x="3245407" y="461526"/>
                </a:lnTo>
                <a:lnTo>
                  <a:pt x="3245407" y="462446"/>
                </a:lnTo>
                <a:lnTo>
                  <a:pt x="3248669" y="513932"/>
                </a:lnTo>
                <a:lnTo>
                  <a:pt x="3258275" y="560509"/>
                </a:lnTo>
                <a:lnTo>
                  <a:pt x="3273955" y="601871"/>
                </a:lnTo>
                <a:lnTo>
                  <a:pt x="3295441" y="637711"/>
                </a:lnTo>
                <a:lnTo>
                  <a:pt x="3322464" y="667723"/>
                </a:lnTo>
                <a:lnTo>
                  <a:pt x="3354755" y="691599"/>
                </a:lnTo>
                <a:lnTo>
                  <a:pt x="3392044" y="709034"/>
                </a:lnTo>
                <a:lnTo>
                  <a:pt x="3434062" y="719719"/>
                </a:lnTo>
                <a:lnTo>
                  <a:pt x="3480542" y="723349"/>
                </a:lnTo>
                <a:lnTo>
                  <a:pt x="3538058" y="717957"/>
                </a:lnTo>
                <a:lnTo>
                  <a:pt x="3586805" y="702455"/>
                </a:lnTo>
                <a:lnTo>
                  <a:pt x="3626757" y="677853"/>
                </a:lnTo>
                <a:lnTo>
                  <a:pt x="3657889" y="645159"/>
                </a:lnTo>
                <a:lnTo>
                  <a:pt x="3660744" y="640063"/>
                </a:lnTo>
                <a:lnTo>
                  <a:pt x="3480542" y="640063"/>
                </a:lnTo>
                <a:lnTo>
                  <a:pt x="3435036" y="632193"/>
                </a:lnTo>
                <a:lnTo>
                  <a:pt x="3397989" y="609347"/>
                </a:lnTo>
                <a:lnTo>
                  <a:pt x="3370351" y="572675"/>
                </a:lnTo>
                <a:lnTo>
                  <a:pt x="3353072" y="523326"/>
                </a:lnTo>
                <a:lnTo>
                  <a:pt x="3347101" y="462446"/>
                </a:lnTo>
                <a:lnTo>
                  <a:pt x="3347101" y="461526"/>
                </a:lnTo>
                <a:lnTo>
                  <a:pt x="3352983" y="402090"/>
                </a:lnTo>
                <a:lnTo>
                  <a:pt x="3370086" y="353785"/>
                </a:lnTo>
                <a:lnTo>
                  <a:pt x="3397591" y="317806"/>
                </a:lnTo>
                <a:lnTo>
                  <a:pt x="3434682" y="295343"/>
                </a:lnTo>
                <a:lnTo>
                  <a:pt x="3480542" y="287591"/>
                </a:lnTo>
                <a:lnTo>
                  <a:pt x="3661798" y="287591"/>
                </a:lnTo>
                <a:lnTo>
                  <a:pt x="3660705" y="285563"/>
                </a:lnTo>
                <a:lnTo>
                  <a:pt x="3629233" y="251872"/>
                </a:lnTo>
                <a:lnTo>
                  <a:pt x="3588443" y="226272"/>
                </a:lnTo>
                <a:lnTo>
                  <a:pt x="3538628" y="210003"/>
                </a:lnTo>
                <a:lnTo>
                  <a:pt x="3480081" y="204304"/>
                </a:lnTo>
                <a:close/>
              </a:path>
              <a:path extrusionOk="0" h="723900" w="5413375">
                <a:moveTo>
                  <a:pt x="3694514" y="555396"/>
                </a:moveTo>
                <a:lnTo>
                  <a:pt x="3598800" y="555396"/>
                </a:lnTo>
                <a:lnTo>
                  <a:pt x="3597878" y="557697"/>
                </a:lnTo>
                <a:lnTo>
                  <a:pt x="3581552" y="593279"/>
                </a:lnTo>
                <a:lnTo>
                  <a:pt x="3556640" y="619069"/>
                </a:lnTo>
                <a:lnTo>
                  <a:pt x="3523014" y="634764"/>
                </a:lnTo>
                <a:lnTo>
                  <a:pt x="3480542" y="640063"/>
                </a:lnTo>
                <a:lnTo>
                  <a:pt x="3660744" y="640063"/>
                </a:lnTo>
                <a:lnTo>
                  <a:pt x="3680176" y="605384"/>
                </a:lnTo>
                <a:lnTo>
                  <a:pt x="3693593" y="559537"/>
                </a:lnTo>
                <a:lnTo>
                  <a:pt x="3694514" y="555396"/>
                </a:lnTo>
                <a:close/>
              </a:path>
              <a:path extrusionOk="0" h="723900" w="5413375">
                <a:moveTo>
                  <a:pt x="3661798" y="287591"/>
                </a:moveTo>
                <a:lnTo>
                  <a:pt x="3480542" y="287591"/>
                </a:lnTo>
                <a:lnTo>
                  <a:pt x="3525353" y="294112"/>
                </a:lnTo>
                <a:lnTo>
                  <a:pt x="3560153" y="312151"/>
                </a:lnTo>
                <a:lnTo>
                  <a:pt x="3584597" y="339422"/>
                </a:lnTo>
                <a:lnTo>
                  <a:pt x="3598339" y="373638"/>
                </a:lnTo>
                <a:lnTo>
                  <a:pt x="3598800" y="375018"/>
                </a:lnTo>
                <a:lnTo>
                  <a:pt x="3694514" y="374559"/>
                </a:lnTo>
                <a:lnTo>
                  <a:pt x="3694514" y="372257"/>
                </a:lnTo>
                <a:lnTo>
                  <a:pt x="3682563" y="326104"/>
                </a:lnTo>
                <a:lnTo>
                  <a:pt x="3661798" y="287591"/>
                </a:lnTo>
                <a:close/>
              </a:path>
              <a:path extrusionOk="0" h="723900" w="5413375">
                <a:moveTo>
                  <a:pt x="3950360" y="292652"/>
                </a:moveTo>
                <a:lnTo>
                  <a:pt x="3848667" y="292652"/>
                </a:lnTo>
                <a:lnTo>
                  <a:pt x="3848667" y="582084"/>
                </a:lnTo>
                <a:lnTo>
                  <a:pt x="3854149" y="632240"/>
                </a:lnTo>
                <a:lnTo>
                  <a:pt x="3871576" y="671088"/>
                </a:lnTo>
                <a:lnTo>
                  <a:pt x="3901638" y="697147"/>
                </a:lnTo>
                <a:lnTo>
                  <a:pt x="3945373" y="712118"/>
                </a:lnTo>
                <a:lnTo>
                  <a:pt x="4003730" y="716908"/>
                </a:lnTo>
                <a:lnTo>
                  <a:pt x="4018033" y="716505"/>
                </a:lnTo>
                <a:lnTo>
                  <a:pt x="4031860" y="715412"/>
                </a:lnTo>
                <a:lnTo>
                  <a:pt x="4045083" y="713802"/>
                </a:lnTo>
                <a:lnTo>
                  <a:pt x="4057571" y="711846"/>
                </a:lnTo>
                <a:lnTo>
                  <a:pt x="4057571" y="634081"/>
                </a:lnTo>
                <a:lnTo>
                  <a:pt x="4019834" y="634081"/>
                </a:lnTo>
                <a:lnTo>
                  <a:pt x="3988208" y="629789"/>
                </a:lnTo>
                <a:lnTo>
                  <a:pt x="3966634" y="616308"/>
                </a:lnTo>
                <a:lnTo>
                  <a:pt x="3954292" y="592733"/>
                </a:lnTo>
                <a:lnTo>
                  <a:pt x="3950360" y="558157"/>
                </a:lnTo>
                <a:lnTo>
                  <a:pt x="3950360" y="292652"/>
                </a:lnTo>
                <a:close/>
              </a:path>
              <a:path extrusionOk="0" h="723900" w="5413375">
                <a:moveTo>
                  <a:pt x="4057571" y="632240"/>
                </a:moveTo>
                <a:lnTo>
                  <a:pt x="4047989" y="633110"/>
                </a:lnTo>
                <a:lnTo>
                  <a:pt x="4039225" y="633678"/>
                </a:lnTo>
                <a:lnTo>
                  <a:pt x="4030200" y="633988"/>
                </a:lnTo>
                <a:lnTo>
                  <a:pt x="4019834" y="634081"/>
                </a:lnTo>
                <a:lnTo>
                  <a:pt x="4057571" y="634081"/>
                </a:lnTo>
                <a:lnTo>
                  <a:pt x="4057571" y="632240"/>
                </a:lnTo>
                <a:close/>
              </a:path>
              <a:path extrusionOk="0" h="723900" w="5413375">
                <a:moveTo>
                  <a:pt x="4057571" y="213968"/>
                </a:moveTo>
                <a:lnTo>
                  <a:pt x="3770439" y="213968"/>
                </a:lnTo>
                <a:lnTo>
                  <a:pt x="3770439" y="292652"/>
                </a:lnTo>
                <a:lnTo>
                  <a:pt x="4057571" y="292652"/>
                </a:lnTo>
                <a:lnTo>
                  <a:pt x="4057571" y="213968"/>
                </a:lnTo>
                <a:close/>
              </a:path>
              <a:path extrusionOk="0" h="723900" w="5413375">
                <a:moveTo>
                  <a:pt x="3950360" y="87887"/>
                </a:moveTo>
                <a:lnTo>
                  <a:pt x="3848667" y="87887"/>
                </a:lnTo>
                <a:lnTo>
                  <a:pt x="3848667" y="213968"/>
                </a:lnTo>
                <a:lnTo>
                  <a:pt x="3950360" y="213968"/>
                </a:lnTo>
                <a:lnTo>
                  <a:pt x="3950360" y="87887"/>
                </a:lnTo>
                <a:close/>
              </a:path>
              <a:path extrusionOk="0" h="723900" w="5413375">
                <a:moveTo>
                  <a:pt x="4225985" y="0"/>
                </a:moveTo>
                <a:lnTo>
                  <a:pt x="4201646" y="4925"/>
                </a:lnTo>
                <a:lnTo>
                  <a:pt x="4181751" y="18348"/>
                </a:lnTo>
                <a:lnTo>
                  <a:pt x="4168326" y="38242"/>
                </a:lnTo>
                <a:lnTo>
                  <a:pt x="4163400" y="62580"/>
                </a:lnTo>
                <a:lnTo>
                  <a:pt x="4168326" y="86651"/>
                </a:lnTo>
                <a:lnTo>
                  <a:pt x="4181751" y="106408"/>
                </a:lnTo>
                <a:lnTo>
                  <a:pt x="4201646" y="119782"/>
                </a:lnTo>
                <a:lnTo>
                  <a:pt x="4225985" y="124699"/>
                </a:lnTo>
                <a:lnTo>
                  <a:pt x="4250128" y="119782"/>
                </a:lnTo>
                <a:lnTo>
                  <a:pt x="4270041" y="106408"/>
                </a:lnTo>
                <a:lnTo>
                  <a:pt x="4283570" y="86651"/>
                </a:lnTo>
                <a:lnTo>
                  <a:pt x="4288559" y="62580"/>
                </a:lnTo>
                <a:lnTo>
                  <a:pt x="4283570" y="38242"/>
                </a:lnTo>
                <a:lnTo>
                  <a:pt x="4270041" y="18348"/>
                </a:lnTo>
                <a:lnTo>
                  <a:pt x="4250128" y="4925"/>
                </a:lnTo>
                <a:lnTo>
                  <a:pt x="4225985" y="0"/>
                </a:lnTo>
                <a:close/>
              </a:path>
              <a:path extrusionOk="0" h="723900" w="5413375">
                <a:moveTo>
                  <a:pt x="4275219" y="213968"/>
                </a:moveTo>
                <a:lnTo>
                  <a:pt x="4175829" y="213968"/>
                </a:lnTo>
                <a:lnTo>
                  <a:pt x="4175829" y="713687"/>
                </a:lnTo>
                <a:lnTo>
                  <a:pt x="4275219" y="713687"/>
                </a:lnTo>
                <a:lnTo>
                  <a:pt x="4275219" y="213968"/>
                </a:lnTo>
                <a:close/>
              </a:path>
              <a:path extrusionOk="0" h="723900" w="5413375">
                <a:moveTo>
                  <a:pt x="4632297" y="204304"/>
                </a:moveTo>
                <a:lnTo>
                  <a:pt x="4585646" y="207901"/>
                </a:lnTo>
                <a:lnTo>
                  <a:pt x="4543435" y="218494"/>
                </a:lnTo>
                <a:lnTo>
                  <a:pt x="4505942" y="235782"/>
                </a:lnTo>
                <a:lnTo>
                  <a:pt x="4473449" y="259466"/>
                </a:lnTo>
                <a:lnTo>
                  <a:pt x="4446236" y="289248"/>
                </a:lnTo>
                <a:lnTo>
                  <a:pt x="4424582" y="324829"/>
                </a:lnTo>
                <a:lnTo>
                  <a:pt x="4408768" y="365908"/>
                </a:lnTo>
                <a:lnTo>
                  <a:pt x="4399074" y="412187"/>
                </a:lnTo>
                <a:lnTo>
                  <a:pt x="4395781" y="463367"/>
                </a:lnTo>
                <a:lnTo>
                  <a:pt x="4395781" y="464287"/>
                </a:lnTo>
                <a:lnTo>
                  <a:pt x="4399059" y="515588"/>
                </a:lnTo>
                <a:lnTo>
                  <a:pt x="4408715" y="561931"/>
                </a:lnTo>
                <a:lnTo>
                  <a:pt x="4424480" y="603030"/>
                </a:lnTo>
                <a:lnTo>
                  <a:pt x="4446084" y="638595"/>
                </a:lnTo>
                <a:lnTo>
                  <a:pt x="4473260" y="668339"/>
                </a:lnTo>
                <a:lnTo>
                  <a:pt x="4505738" y="691974"/>
                </a:lnTo>
                <a:lnTo>
                  <a:pt x="4543249" y="709213"/>
                </a:lnTo>
                <a:lnTo>
                  <a:pt x="4585525" y="719767"/>
                </a:lnTo>
                <a:lnTo>
                  <a:pt x="4632297" y="723349"/>
                </a:lnTo>
                <a:lnTo>
                  <a:pt x="4678929" y="719767"/>
                </a:lnTo>
                <a:lnTo>
                  <a:pt x="4721097" y="709213"/>
                </a:lnTo>
                <a:lnTo>
                  <a:pt x="4758528" y="691974"/>
                </a:lnTo>
                <a:lnTo>
                  <a:pt x="4790949" y="668339"/>
                </a:lnTo>
                <a:lnTo>
                  <a:pt x="4816747" y="640063"/>
                </a:lnTo>
                <a:lnTo>
                  <a:pt x="4632297" y="640063"/>
                </a:lnTo>
                <a:lnTo>
                  <a:pt x="4585280" y="632428"/>
                </a:lnTo>
                <a:lnTo>
                  <a:pt x="4547828" y="610128"/>
                </a:lnTo>
                <a:lnTo>
                  <a:pt x="4520448" y="574067"/>
                </a:lnTo>
                <a:lnTo>
                  <a:pt x="4503648" y="525152"/>
                </a:lnTo>
                <a:lnTo>
                  <a:pt x="4497935" y="464287"/>
                </a:lnTo>
                <a:lnTo>
                  <a:pt x="4497935" y="463367"/>
                </a:lnTo>
                <a:lnTo>
                  <a:pt x="4503648" y="402502"/>
                </a:lnTo>
                <a:lnTo>
                  <a:pt x="4520448" y="353587"/>
                </a:lnTo>
                <a:lnTo>
                  <a:pt x="4547828" y="317526"/>
                </a:lnTo>
                <a:lnTo>
                  <a:pt x="4585280" y="295226"/>
                </a:lnTo>
                <a:lnTo>
                  <a:pt x="4632297" y="287591"/>
                </a:lnTo>
                <a:lnTo>
                  <a:pt x="4816593" y="287591"/>
                </a:lnTo>
                <a:lnTo>
                  <a:pt x="4790759" y="259315"/>
                </a:lnTo>
                <a:lnTo>
                  <a:pt x="4758323" y="235680"/>
                </a:lnTo>
                <a:lnTo>
                  <a:pt x="4720911" y="218441"/>
                </a:lnTo>
                <a:lnTo>
                  <a:pt x="4678808" y="207886"/>
                </a:lnTo>
                <a:lnTo>
                  <a:pt x="4632297" y="204304"/>
                </a:lnTo>
                <a:close/>
              </a:path>
              <a:path extrusionOk="0" h="723900" w="5413375">
                <a:moveTo>
                  <a:pt x="4816593" y="287591"/>
                </a:moveTo>
                <a:lnTo>
                  <a:pt x="4632297" y="287591"/>
                </a:lnTo>
                <a:lnTo>
                  <a:pt x="4679133" y="295226"/>
                </a:lnTo>
                <a:lnTo>
                  <a:pt x="4716563" y="317526"/>
                </a:lnTo>
                <a:lnTo>
                  <a:pt x="4744011" y="353587"/>
                </a:lnTo>
                <a:lnTo>
                  <a:pt x="4760901" y="402502"/>
                </a:lnTo>
                <a:lnTo>
                  <a:pt x="4766660" y="463367"/>
                </a:lnTo>
                <a:lnTo>
                  <a:pt x="4766660" y="464287"/>
                </a:lnTo>
                <a:lnTo>
                  <a:pt x="4760901" y="524975"/>
                </a:lnTo>
                <a:lnTo>
                  <a:pt x="4744011" y="573868"/>
                </a:lnTo>
                <a:lnTo>
                  <a:pt x="4716563" y="609995"/>
                </a:lnTo>
                <a:lnTo>
                  <a:pt x="4679133" y="632384"/>
                </a:lnTo>
                <a:lnTo>
                  <a:pt x="4632297" y="640063"/>
                </a:lnTo>
                <a:lnTo>
                  <a:pt x="4816747" y="640063"/>
                </a:lnTo>
                <a:lnTo>
                  <a:pt x="4839669" y="603030"/>
                </a:lnTo>
                <a:lnTo>
                  <a:pt x="4855422" y="561931"/>
                </a:lnTo>
                <a:lnTo>
                  <a:pt x="4865075" y="515588"/>
                </a:lnTo>
                <a:lnTo>
                  <a:pt x="4868353" y="464287"/>
                </a:lnTo>
                <a:lnTo>
                  <a:pt x="4868353" y="463367"/>
                </a:lnTo>
                <a:lnTo>
                  <a:pt x="4865060" y="412066"/>
                </a:lnTo>
                <a:lnTo>
                  <a:pt x="4855369" y="365722"/>
                </a:lnTo>
                <a:lnTo>
                  <a:pt x="4839566" y="324624"/>
                </a:lnTo>
                <a:lnTo>
                  <a:pt x="4817935" y="289059"/>
                </a:lnTo>
                <a:lnTo>
                  <a:pt x="4816593" y="287591"/>
                </a:lnTo>
                <a:close/>
              </a:path>
              <a:path extrusionOk="0" h="723900" w="5413375">
                <a:moveTo>
                  <a:pt x="5087372" y="213968"/>
                </a:moveTo>
                <a:lnTo>
                  <a:pt x="4987522" y="213968"/>
                </a:lnTo>
                <a:lnTo>
                  <a:pt x="4987522" y="713687"/>
                </a:lnTo>
                <a:lnTo>
                  <a:pt x="5087372" y="713687"/>
                </a:lnTo>
                <a:lnTo>
                  <a:pt x="5087372" y="420573"/>
                </a:lnTo>
                <a:lnTo>
                  <a:pt x="5095634" y="366182"/>
                </a:lnTo>
                <a:lnTo>
                  <a:pt x="5119297" y="325035"/>
                </a:lnTo>
                <a:lnTo>
                  <a:pt x="5156677" y="298986"/>
                </a:lnTo>
                <a:lnTo>
                  <a:pt x="5206091" y="289891"/>
                </a:lnTo>
                <a:lnTo>
                  <a:pt x="5087372" y="289891"/>
                </a:lnTo>
                <a:lnTo>
                  <a:pt x="5087372" y="213968"/>
                </a:lnTo>
                <a:close/>
              </a:path>
              <a:path extrusionOk="0" h="723900" w="5413375">
                <a:moveTo>
                  <a:pt x="5239682" y="204304"/>
                </a:moveTo>
                <a:lnTo>
                  <a:pt x="5189795" y="210171"/>
                </a:lnTo>
                <a:lnTo>
                  <a:pt x="5149096" y="227082"/>
                </a:lnTo>
                <a:lnTo>
                  <a:pt x="5117455" y="254000"/>
                </a:lnTo>
                <a:lnTo>
                  <a:pt x="5094744" y="289891"/>
                </a:lnTo>
                <a:lnTo>
                  <a:pt x="5206091" y="289891"/>
                </a:lnTo>
                <a:lnTo>
                  <a:pt x="5253785" y="297584"/>
                </a:lnTo>
                <a:lnTo>
                  <a:pt x="5287371" y="320721"/>
                </a:lnTo>
                <a:lnTo>
                  <a:pt x="5307238" y="359388"/>
                </a:lnTo>
                <a:lnTo>
                  <a:pt x="5313774" y="413671"/>
                </a:lnTo>
                <a:lnTo>
                  <a:pt x="5313774" y="713687"/>
                </a:lnTo>
                <a:lnTo>
                  <a:pt x="5413163" y="713687"/>
                </a:lnTo>
                <a:lnTo>
                  <a:pt x="5413163" y="390203"/>
                </a:lnTo>
                <a:lnTo>
                  <a:pt x="5408078" y="335052"/>
                </a:lnTo>
                <a:lnTo>
                  <a:pt x="5393035" y="289039"/>
                </a:lnTo>
                <a:lnTo>
                  <a:pt x="5368355" y="252562"/>
                </a:lnTo>
                <a:lnTo>
                  <a:pt x="5334356" y="226016"/>
                </a:lnTo>
                <a:lnTo>
                  <a:pt x="5291358" y="209798"/>
                </a:lnTo>
                <a:lnTo>
                  <a:pt x="5239682" y="204304"/>
                </a:lnTo>
                <a:close/>
              </a:path>
            </a:pathLst>
          </a:custGeom>
          <a:solidFill>
            <a:srgbClr val="000000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9" name="Google Shape;129;p11"/>
          <p:cNvSpPr/>
          <p:nvPr/>
        </p:nvSpPr>
        <p:spPr>
          <a:xfrm>
            <a:off x="7433960" y="919367"/>
            <a:ext cx="454659" cy="356235"/>
          </a:xfrm>
          <a:custGeom>
            <a:rect b="b" l="l" r="r" t="t"/>
            <a:pathLst>
              <a:path extrusionOk="0" h="356234" w="454659">
                <a:moveTo>
                  <a:pt x="125353" y="0"/>
                </a:moveTo>
                <a:lnTo>
                  <a:pt x="82243" y="7968"/>
                </a:lnTo>
                <a:lnTo>
                  <a:pt x="47396" y="31007"/>
                </a:lnTo>
                <a:lnTo>
                  <a:pt x="21569" y="67818"/>
                </a:lnTo>
                <a:lnTo>
                  <a:pt x="5518" y="117104"/>
                </a:lnTo>
                <a:lnTo>
                  <a:pt x="0" y="177565"/>
                </a:lnTo>
                <a:lnTo>
                  <a:pt x="0" y="178036"/>
                </a:lnTo>
                <a:lnTo>
                  <a:pt x="5518" y="238522"/>
                </a:lnTo>
                <a:lnTo>
                  <a:pt x="21569" y="287865"/>
                </a:lnTo>
                <a:lnTo>
                  <a:pt x="47396" y="324746"/>
                </a:lnTo>
                <a:lnTo>
                  <a:pt x="82243" y="347843"/>
                </a:lnTo>
                <a:lnTo>
                  <a:pt x="125353" y="355836"/>
                </a:lnTo>
                <a:lnTo>
                  <a:pt x="168374" y="347843"/>
                </a:lnTo>
                <a:lnTo>
                  <a:pt x="203210" y="324746"/>
                </a:lnTo>
                <a:lnTo>
                  <a:pt x="212083" y="312092"/>
                </a:lnTo>
                <a:lnTo>
                  <a:pt x="125353" y="312092"/>
                </a:lnTo>
                <a:lnTo>
                  <a:pt x="94823" y="302820"/>
                </a:lnTo>
                <a:lnTo>
                  <a:pt x="72143" y="276196"/>
                </a:lnTo>
                <a:lnTo>
                  <a:pt x="58017" y="234006"/>
                </a:lnTo>
                <a:lnTo>
                  <a:pt x="53152" y="178036"/>
                </a:lnTo>
                <a:lnTo>
                  <a:pt x="53152" y="177565"/>
                </a:lnTo>
                <a:lnTo>
                  <a:pt x="58017" y="121668"/>
                </a:lnTo>
                <a:lnTo>
                  <a:pt x="72143" y="79639"/>
                </a:lnTo>
                <a:lnTo>
                  <a:pt x="94823" y="53177"/>
                </a:lnTo>
                <a:lnTo>
                  <a:pt x="125353" y="43979"/>
                </a:lnTo>
                <a:lnTo>
                  <a:pt x="212323" y="43979"/>
                </a:lnTo>
                <a:lnTo>
                  <a:pt x="203210" y="31007"/>
                </a:lnTo>
                <a:lnTo>
                  <a:pt x="168374" y="7968"/>
                </a:lnTo>
                <a:lnTo>
                  <a:pt x="125353" y="0"/>
                </a:lnTo>
                <a:close/>
              </a:path>
              <a:path extrusionOk="0" h="356234" w="454659">
                <a:moveTo>
                  <a:pt x="212323" y="43979"/>
                </a:moveTo>
                <a:lnTo>
                  <a:pt x="125353" y="43979"/>
                </a:lnTo>
                <a:lnTo>
                  <a:pt x="155784" y="53177"/>
                </a:lnTo>
                <a:lnTo>
                  <a:pt x="178476" y="79639"/>
                </a:lnTo>
                <a:lnTo>
                  <a:pt x="192657" y="121668"/>
                </a:lnTo>
                <a:lnTo>
                  <a:pt x="197555" y="177565"/>
                </a:lnTo>
                <a:lnTo>
                  <a:pt x="197555" y="178036"/>
                </a:lnTo>
                <a:lnTo>
                  <a:pt x="192657" y="234006"/>
                </a:lnTo>
                <a:lnTo>
                  <a:pt x="178476" y="276196"/>
                </a:lnTo>
                <a:lnTo>
                  <a:pt x="155784" y="302820"/>
                </a:lnTo>
                <a:lnTo>
                  <a:pt x="125353" y="312092"/>
                </a:lnTo>
                <a:lnTo>
                  <a:pt x="212083" y="312092"/>
                </a:lnTo>
                <a:lnTo>
                  <a:pt x="229071" y="287865"/>
                </a:lnTo>
                <a:lnTo>
                  <a:pt x="245167" y="238522"/>
                </a:lnTo>
                <a:lnTo>
                  <a:pt x="250708" y="178036"/>
                </a:lnTo>
                <a:lnTo>
                  <a:pt x="250708" y="177565"/>
                </a:lnTo>
                <a:lnTo>
                  <a:pt x="245167" y="117104"/>
                </a:lnTo>
                <a:lnTo>
                  <a:pt x="229071" y="67818"/>
                </a:lnTo>
                <a:lnTo>
                  <a:pt x="212323" y="43979"/>
                </a:lnTo>
                <a:close/>
              </a:path>
              <a:path extrusionOk="0" h="356234" w="454659">
                <a:moveTo>
                  <a:pt x="454143" y="62559"/>
                </a:moveTo>
                <a:lnTo>
                  <a:pt x="401462" y="62559"/>
                </a:lnTo>
                <a:lnTo>
                  <a:pt x="401462" y="347605"/>
                </a:lnTo>
                <a:lnTo>
                  <a:pt x="454143" y="347605"/>
                </a:lnTo>
                <a:lnTo>
                  <a:pt x="454143" y="62559"/>
                </a:lnTo>
                <a:close/>
              </a:path>
              <a:path extrusionOk="0" h="356234" w="454659">
                <a:moveTo>
                  <a:pt x="454143" y="8232"/>
                </a:moveTo>
                <a:lnTo>
                  <a:pt x="401462" y="8232"/>
                </a:lnTo>
                <a:lnTo>
                  <a:pt x="312091" y="71731"/>
                </a:lnTo>
                <a:lnTo>
                  <a:pt x="312091" y="123472"/>
                </a:lnTo>
                <a:lnTo>
                  <a:pt x="397463" y="62559"/>
                </a:lnTo>
                <a:lnTo>
                  <a:pt x="454143" y="62559"/>
                </a:lnTo>
                <a:lnTo>
                  <a:pt x="454143" y="8232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0" name="Google Shape;130;p11"/>
          <p:cNvSpPr/>
          <p:nvPr/>
        </p:nvSpPr>
        <p:spPr>
          <a:xfrm>
            <a:off x="8356676" y="3356487"/>
            <a:ext cx="3129915" cy="871855"/>
          </a:xfrm>
          <a:custGeom>
            <a:rect b="b" l="l" r="r" t="t"/>
            <a:pathLst>
              <a:path extrusionOk="0" h="871854" w="3129915">
                <a:moveTo>
                  <a:pt x="311978" y="120557"/>
                </a:moveTo>
                <a:lnTo>
                  <a:pt x="208906" y="120557"/>
                </a:lnTo>
                <a:lnTo>
                  <a:pt x="208906" y="695740"/>
                </a:lnTo>
                <a:lnTo>
                  <a:pt x="311978" y="695740"/>
                </a:lnTo>
                <a:lnTo>
                  <a:pt x="311978" y="120557"/>
                </a:lnTo>
                <a:close/>
              </a:path>
              <a:path extrusionOk="0" h="871854" w="3129915">
                <a:moveTo>
                  <a:pt x="520425" y="31749"/>
                </a:moveTo>
                <a:lnTo>
                  <a:pt x="0" y="31749"/>
                </a:lnTo>
                <a:lnTo>
                  <a:pt x="0" y="120557"/>
                </a:lnTo>
                <a:lnTo>
                  <a:pt x="520425" y="120557"/>
                </a:lnTo>
                <a:lnTo>
                  <a:pt x="520425" y="31749"/>
                </a:lnTo>
                <a:close/>
              </a:path>
              <a:path extrusionOk="0" h="871854" w="3129915">
                <a:moveTo>
                  <a:pt x="739915" y="0"/>
                </a:moveTo>
                <a:lnTo>
                  <a:pt x="640063" y="0"/>
                </a:lnTo>
                <a:lnTo>
                  <a:pt x="640063" y="695740"/>
                </a:lnTo>
                <a:lnTo>
                  <a:pt x="739915" y="695740"/>
                </a:lnTo>
                <a:lnTo>
                  <a:pt x="739915" y="402627"/>
                </a:lnTo>
                <a:lnTo>
                  <a:pt x="748176" y="348236"/>
                </a:lnTo>
                <a:lnTo>
                  <a:pt x="771838" y="307089"/>
                </a:lnTo>
                <a:lnTo>
                  <a:pt x="809218" y="281040"/>
                </a:lnTo>
                <a:lnTo>
                  <a:pt x="858633" y="271945"/>
                </a:lnTo>
                <a:lnTo>
                  <a:pt x="739915" y="271945"/>
                </a:lnTo>
                <a:lnTo>
                  <a:pt x="739915" y="0"/>
                </a:lnTo>
                <a:close/>
              </a:path>
              <a:path extrusionOk="0" h="871854" w="3129915">
                <a:moveTo>
                  <a:pt x="892224" y="186358"/>
                </a:moveTo>
                <a:lnTo>
                  <a:pt x="842333" y="192225"/>
                </a:lnTo>
                <a:lnTo>
                  <a:pt x="801632" y="209136"/>
                </a:lnTo>
                <a:lnTo>
                  <a:pt x="769990" y="236054"/>
                </a:lnTo>
                <a:lnTo>
                  <a:pt x="747277" y="271945"/>
                </a:lnTo>
                <a:lnTo>
                  <a:pt x="858633" y="271945"/>
                </a:lnTo>
                <a:lnTo>
                  <a:pt x="906323" y="279638"/>
                </a:lnTo>
                <a:lnTo>
                  <a:pt x="939906" y="302775"/>
                </a:lnTo>
                <a:lnTo>
                  <a:pt x="959772" y="341442"/>
                </a:lnTo>
                <a:lnTo>
                  <a:pt x="966307" y="395725"/>
                </a:lnTo>
                <a:lnTo>
                  <a:pt x="966307" y="695740"/>
                </a:lnTo>
                <a:lnTo>
                  <a:pt x="1065696" y="695740"/>
                </a:lnTo>
                <a:lnTo>
                  <a:pt x="1065696" y="372257"/>
                </a:lnTo>
                <a:lnTo>
                  <a:pt x="1060611" y="317106"/>
                </a:lnTo>
                <a:lnTo>
                  <a:pt x="1045569" y="271093"/>
                </a:lnTo>
                <a:lnTo>
                  <a:pt x="1020890" y="234616"/>
                </a:lnTo>
                <a:lnTo>
                  <a:pt x="986894" y="208070"/>
                </a:lnTo>
                <a:lnTo>
                  <a:pt x="943898" y="191852"/>
                </a:lnTo>
                <a:lnTo>
                  <a:pt x="892224" y="186358"/>
                </a:lnTo>
                <a:close/>
              </a:path>
              <a:path extrusionOk="0" h="871854" w="3129915">
                <a:moveTo>
                  <a:pt x="1409884" y="186358"/>
                </a:moveTo>
                <a:lnTo>
                  <a:pt x="1365291" y="190154"/>
                </a:lnTo>
                <a:lnTo>
                  <a:pt x="1324681" y="201252"/>
                </a:lnTo>
                <a:lnTo>
                  <a:pt x="1288392" y="219216"/>
                </a:lnTo>
                <a:lnTo>
                  <a:pt x="1256762" y="243611"/>
                </a:lnTo>
                <a:lnTo>
                  <a:pt x="1230127" y="274001"/>
                </a:lnTo>
                <a:lnTo>
                  <a:pt x="1208824" y="309950"/>
                </a:lnTo>
                <a:lnTo>
                  <a:pt x="1193190" y="351024"/>
                </a:lnTo>
                <a:lnTo>
                  <a:pt x="1183563" y="396786"/>
                </a:lnTo>
                <a:lnTo>
                  <a:pt x="1180279" y="446802"/>
                </a:lnTo>
                <a:lnTo>
                  <a:pt x="1180279" y="447261"/>
                </a:lnTo>
                <a:lnTo>
                  <a:pt x="1183509" y="497804"/>
                </a:lnTo>
                <a:lnTo>
                  <a:pt x="1193033" y="543676"/>
                </a:lnTo>
                <a:lnTo>
                  <a:pt x="1208602" y="584538"/>
                </a:lnTo>
                <a:lnTo>
                  <a:pt x="1229965" y="620049"/>
                </a:lnTo>
                <a:lnTo>
                  <a:pt x="1256873" y="649868"/>
                </a:lnTo>
                <a:lnTo>
                  <a:pt x="1289075" y="673653"/>
                </a:lnTo>
                <a:lnTo>
                  <a:pt x="1326322" y="691065"/>
                </a:lnTo>
                <a:lnTo>
                  <a:pt x="1368365" y="701762"/>
                </a:lnTo>
                <a:lnTo>
                  <a:pt x="1414952" y="705403"/>
                </a:lnTo>
                <a:lnTo>
                  <a:pt x="1474034" y="699645"/>
                </a:lnTo>
                <a:lnTo>
                  <a:pt x="1523478" y="683879"/>
                </a:lnTo>
                <a:lnTo>
                  <a:pt x="1563462" y="660367"/>
                </a:lnTo>
                <a:lnTo>
                  <a:pt x="1594166" y="631371"/>
                </a:lnTo>
                <a:lnTo>
                  <a:pt x="1599446" y="623497"/>
                </a:lnTo>
                <a:lnTo>
                  <a:pt x="1417245" y="623497"/>
                </a:lnTo>
                <a:lnTo>
                  <a:pt x="1371582" y="616941"/>
                </a:lnTo>
                <a:lnTo>
                  <a:pt x="1334092" y="597773"/>
                </a:lnTo>
                <a:lnTo>
                  <a:pt x="1305768" y="566745"/>
                </a:lnTo>
                <a:lnTo>
                  <a:pt x="1287603" y="524607"/>
                </a:lnTo>
                <a:lnTo>
                  <a:pt x="1280590" y="472110"/>
                </a:lnTo>
                <a:lnTo>
                  <a:pt x="1634904" y="472110"/>
                </a:lnTo>
                <a:lnTo>
                  <a:pt x="1634904" y="437138"/>
                </a:lnTo>
                <a:lnTo>
                  <a:pt x="1632237" y="400786"/>
                </a:lnTo>
                <a:lnTo>
                  <a:pt x="1281972" y="400786"/>
                </a:lnTo>
                <a:lnTo>
                  <a:pt x="1296142" y="343779"/>
                </a:lnTo>
                <a:lnTo>
                  <a:pt x="1323899" y="302258"/>
                </a:lnTo>
                <a:lnTo>
                  <a:pt x="1362785" y="276871"/>
                </a:lnTo>
                <a:lnTo>
                  <a:pt x="1410345" y="268265"/>
                </a:lnTo>
                <a:lnTo>
                  <a:pt x="1583734" y="268265"/>
                </a:lnTo>
                <a:lnTo>
                  <a:pt x="1574680" y="255495"/>
                </a:lnTo>
                <a:lnTo>
                  <a:pt x="1542355" y="226154"/>
                </a:lnTo>
                <a:lnTo>
                  <a:pt x="1503866" y="204448"/>
                </a:lnTo>
                <a:lnTo>
                  <a:pt x="1459585" y="190981"/>
                </a:lnTo>
                <a:lnTo>
                  <a:pt x="1409884" y="186358"/>
                </a:lnTo>
                <a:close/>
              </a:path>
              <a:path extrusionOk="0" h="871854" w="3129915">
                <a:moveTo>
                  <a:pt x="1629375" y="561838"/>
                </a:moveTo>
                <a:lnTo>
                  <a:pt x="1533210" y="562298"/>
                </a:lnTo>
                <a:lnTo>
                  <a:pt x="1531367" y="565979"/>
                </a:lnTo>
                <a:lnTo>
                  <a:pt x="1517482" y="585837"/>
                </a:lnTo>
                <a:lnTo>
                  <a:pt x="1493806" y="604401"/>
                </a:lnTo>
                <a:lnTo>
                  <a:pt x="1460380" y="618134"/>
                </a:lnTo>
                <a:lnTo>
                  <a:pt x="1417245" y="623497"/>
                </a:lnTo>
                <a:lnTo>
                  <a:pt x="1599446" y="623497"/>
                </a:lnTo>
                <a:lnTo>
                  <a:pt x="1615770" y="599154"/>
                </a:lnTo>
                <a:lnTo>
                  <a:pt x="1628453" y="565979"/>
                </a:lnTo>
                <a:lnTo>
                  <a:pt x="1629375" y="561838"/>
                </a:lnTo>
                <a:close/>
              </a:path>
              <a:path extrusionOk="0" h="871854" w="3129915">
                <a:moveTo>
                  <a:pt x="1583734" y="268265"/>
                </a:moveTo>
                <a:lnTo>
                  <a:pt x="1410345" y="268265"/>
                </a:lnTo>
                <a:lnTo>
                  <a:pt x="1457409" y="276418"/>
                </a:lnTo>
                <a:lnTo>
                  <a:pt x="1495587" y="301050"/>
                </a:lnTo>
                <a:lnTo>
                  <a:pt x="1522548" y="342420"/>
                </a:lnTo>
                <a:lnTo>
                  <a:pt x="1535964" y="400786"/>
                </a:lnTo>
                <a:lnTo>
                  <a:pt x="1632237" y="400786"/>
                </a:lnTo>
                <a:lnTo>
                  <a:pt x="1630954" y="383294"/>
                </a:lnTo>
                <a:lnTo>
                  <a:pt x="1619352" y="334669"/>
                </a:lnTo>
                <a:lnTo>
                  <a:pt x="1600470" y="291868"/>
                </a:lnTo>
                <a:lnTo>
                  <a:pt x="1583734" y="268265"/>
                </a:lnTo>
                <a:close/>
              </a:path>
              <a:path extrusionOk="0" h="871854" w="3129915">
                <a:moveTo>
                  <a:pt x="1965281" y="186358"/>
                </a:moveTo>
                <a:lnTo>
                  <a:pt x="1918633" y="189955"/>
                </a:lnTo>
                <a:lnTo>
                  <a:pt x="1876423" y="200548"/>
                </a:lnTo>
                <a:lnTo>
                  <a:pt x="1838931" y="217836"/>
                </a:lnTo>
                <a:lnTo>
                  <a:pt x="1806437" y="241520"/>
                </a:lnTo>
                <a:lnTo>
                  <a:pt x="1779223" y="271302"/>
                </a:lnTo>
                <a:lnTo>
                  <a:pt x="1757568" y="306882"/>
                </a:lnTo>
                <a:lnTo>
                  <a:pt x="1741753" y="347962"/>
                </a:lnTo>
                <a:lnTo>
                  <a:pt x="1732058" y="394241"/>
                </a:lnTo>
                <a:lnTo>
                  <a:pt x="1728765" y="445420"/>
                </a:lnTo>
                <a:lnTo>
                  <a:pt x="1728765" y="446341"/>
                </a:lnTo>
                <a:lnTo>
                  <a:pt x="1732043" y="497642"/>
                </a:lnTo>
                <a:lnTo>
                  <a:pt x="1741700" y="543985"/>
                </a:lnTo>
                <a:lnTo>
                  <a:pt x="1757466" y="585084"/>
                </a:lnTo>
                <a:lnTo>
                  <a:pt x="1779071" y="620649"/>
                </a:lnTo>
                <a:lnTo>
                  <a:pt x="1806248" y="650393"/>
                </a:lnTo>
                <a:lnTo>
                  <a:pt x="1838726" y="674028"/>
                </a:lnTo>
                <a:lnTo>
                  <a:pt x="1876237" y="691267"/>
                </a:lnTo>
                <a:lnTo>
                  <a:pt x="1918512" y="701821"/>
                </a:lnTo>
                <a:lnTo>
                  <a:pt x="1965281" y="705403"/>
                </a:lnTo>
                <a:lnTo>
                  <a:pt x="2011916" y="701821"/>
                </a:lnTo>
                <a:lnTo>
                  <a:pt x="2054085" y="691267"/>
                </a:lnTo>
                <a:lnTo>
                  <a:pt x="2091516" y="674028"/>
                </a:lnTo>
                <a:lnTo>
                  <a:pt x="2123937" y="650393"/>
                </a:lnTo>
                <a:lnTo>
                  <a:pt x="2149734" y="622117"/>
                </a:lnTo>
                <a:lnTo>
                  <a:pt x="1965281" y="622117"/>
                </a:lnTo>
                <a:lnTo>
                  <a:pt x="1918268" y="614482"/>
                </a:lnTo>
                <a:lnTo>
                  <a:pt x="1880816" y="592182"/>
                </a:lnTo>
                <a:lnTo>
                  <a:pt x="1853435" y="556121"/>
                </a:lnTo>
                <a:lnTo>
                  <a:pt x="1836632" y="507205"/>
                </a:lnTo>
                <a:lnTo>
                  <a:pt x="1830919" y="446341"/>
                </a:lnTo>
                <a:lnTo>
                  <a:pt x="1830919" y="445420"/>
                </a:lnTo>
                <a:lnTo>
                  <a:pt x="1836632" y="384556"/>
                </a:lnTo>
                <a:lnTo>
                  <a:pt x="1853435" y="335641"/>
                </a:lnTo>
                <a:lnTo>
                  <a:pt x="1880816" y="299580"/>
                </a:lnTo>
                <a:lnTo>
                  <a:pt x="1918268" y="277279"/>
                </a:lnTo>
                <a:lnTo>
                  <a:pt x="1965281" y="269645"/>
                </a:lnTo>
                <a:lnTo>
                  <a:pt x="2149581" y="269645"/>
                </a:lnTo>
                <a:lnTo>
                  <a:pt x="2123747" y="241369"/>
                </a:lnTo>
                <a:lnTo>
                  <a:pt x="2091312" y="217733"/>
                </a:lnTo>
                <a:lnTo>
                  <a:pt x="2053899" y="200495"/>
                </a:lnTo>
                <a:lnTo>
                  <a:pt x="2011795" y="189940"/>
                </a:lnTo>
                <a:lnTo>
                  <a:pt x="1965281" y="186358"/>
                </a:lnTo>
                <a:close/>
              </a:path>
              <a:path extrusionOk="0" h="871854" w="3129915">
                <a:moveTo>
                  <a:pt x="2149581" y="269645"/>
                </a:moveTo>
                <a:lnTo>
                  <a:pt x="1965281" y="269645"/>
                </a:lnTo>
                <a:lnTo>
                  <a:pt x="2012121" y="277279"/>
                </a:lnTo>
                <a:lnTo>
                  <a:pt x="2049551" y="299580"/>
                </a:lnTo>
                <a:lnTo>
                  <a:pt x="2076997" y="335641"/>
                </a:lnTo>
                <a:lnTo>
                  <a:pt x="2093886" y="384556"/>
                </a:lnTo>
                <a:lnTo>
                  <a:pt x="2099643" y="445420"/>
                </a:lnTo>
                <a:lnTo>
                  <a:pt x="2099643" y="446341"/>
                </a:lnTo>
                <a:lnTo>
                  <a:pt x="2093886" y="507029"/>
                </a:lnTo>
                <a:lnTo>
                  <a:pt x="2076997" y="555922"/>
                </a:lnTo>
                <a:lnTo>
                  <a:pt x="2049551" y="592049"/>
                </a:lnTo>
                <a:lnTo>
                  <a:pt x="2012121" y="614438"/>
                </a:lnTo>
                <a:lnTo>
                  <a:pt x="1965281" y="622117"/>
                </a:lnTo>
                <a:lnTo>
                  <a:pt x="2149734" y="622117"/>
                </a:lnTo>
                <a:lnTo>
                  <a:pt x="2172655" y="585084"/>
                </a:lnTo>
                <a:lnTo>
                  <a:pt x="2188407" y="543985"/>
                </a:lnTo>
                <a:lnTo>
                  <a:pt x="2198059" y="497642"/>
                </a:lnTo>
                <a:lnTo>
                  <a:pt x="2201337" y="446341"/>
                </a:lnTo>
                <a:lnTo>
                  <a:pt x="2201337" y="445420"/>
                </a:lnTo>
                <a:lnTo>
                  <a:pt x="2198044" y="394120"/>
                </a:lnTo>
                <a:lnTo>
                  <a:pt x="2188354" y="347776"/>
                </a:lnTo>
                <a:lnTo>
                  <a:pt x="2172552" y="306678"/>
                </a:lnTo>
                <a:lnTo>
                  <a:pt x="2150922" y="271113"/>
                </a:lnTo>
                <a:lnTo>
                  <a:pt x="2149581" y="269645"/>
                </a:lnTo>
                <a:close/>
              </a:path>
              <a:path extrusionOk="0" h="871854" w="3129915">
                <a:moveTo>
                  <a:pt x="2420367" y="196022"/>
                </a:moveTo>
                <a:lnTo>
                  <a:pt x="2320516" y="196022"/>
                </a:lnTo>
                <a:lnTo>
                  <a:pt x="2320516" y="695740"/>
                </a:lnTo>
                <a:lnTo>
                  <a:pt x="2420367" y="695740"/>
                </a:lnTo>
                <a:lnTo>
                  <a:pt x="2420367" y="397106"/>
                </a:lnTo>
                <a:lnTo>
                  <a:pt x="2429685" y="348007"/>
                </a:lnTo>
                <a:lnTo>
                  <a:pt x="2455914" y="310425"/>
                </a:lnTo>
                <a:lnTo>
                  <a:pt x="2496465" y="286390"/>
                </a:lnTo>
                <a:lnTo>
                  <a:pt x="2548750" y="277927"/>
                </a:lnTo>
                <a:lnTo>
                  <a:pt x="2602591" y="277927"/>
                </a:lnTo>
                <a:lnTo>
                  <a:pt x="2602591" y="271485"/>
                </a:lnTo>
                <a:lnTo>
                  <a:pt x="2420367" y="271485"/>
                </a:lnTo>
                <a:lnTo>
                  <a:pt x="2420367" y="196022"/>
                </a:lnTo>
                <a:close/>
              </a:path>
              <a:path extrusionOk="0" h="871854" w="3129915">
                <a:moveTo>
                  <a:pt x="2602591" y="277927"/>
                </a:moveTo>
                <a:lnTo>
                  <a:pt x="2548750" y="277927"/>
                </a:lnTo>
                <a:lnTo>
                  <a:pt x="2562599" y="278344"/>
                </a:lnTo>
                <a:lnTo>
                  <a:pt x="2576016" y="279538"/>
                </a:lnTo>
                <a:lnTo>
                  <a:pt x="2589261" y="281422"/>
                </a:lnTo>
                <a:lnTo>
                  <a:pt x="2602591" y="283909"/>
                </a:lnTo>
                <a:lnTo>
                  <a:pt x="2602591" y="277927"/>
                </a:lnTo>
                <a:close/>
              </a:path>
              <a:path extrusionOk="0" h="871854" w="3129915">
                <a:moveTo>
                  <a:pt x="2558875" y="187279"/>
                </a:moveTo>
                <a:lnTo>
                  <a:pt x="2512760" y="192995"/>
                </a:lnTo>
                <a:lnTo>
                  <a:pt x="2475011" y="209538"/>
                </a:lnTo>
                <a:lnTo>
                  <a:pt x="2446408" y="236004"/>
                </a:lnTo>
                <a:lnTo>
                  <a:pt x="2427728" y="271485"/>
                </a:lnTo>
                <a:lnTo>
                  <a:pt x="2602591" y="271485"/>
                </a:lnTo>
                <a:lnTo>
                  <a:pt x="2602591" y="191881"/>
                </a:lnTo>
                <a:lnTo>
                  <a:pt x="2593754" y="190191"/>
                </a:lnTo>
                <a:lnTo>
                  <a:pt x="2582975" y="188717"/>
                </a:lnTo>
                <a:lnTo>
                  <a:pt x="2571076" y="187674"/>
                </a:lnTo>
                <a:lnTo>
                  <a:pt x="2558875" y="187279"/>
                </a:lnTo>
                <a:close/>
              </a:path>
              <a:path extrusionOk="0" h="871854" w="3129915">
                <a:moveTo>
                  <a:pt x="2709342" y="790530"/>
                </a:moveTo>
                <a:lnTo>
                  <a:pt x="2709342" y="869216"/>
                </a:lnTo>
                <a:lnTo>
                  <a:pt x="2719284" y="870158"/>
                </a:lnTo>
                <a:lnTo>
                  <a:pt x="2729530" y="870884"/>
                </a:lnTo>
                <a:lnTo>
                  <a:pt x="2739690" y="871351"/>
                </a:lnTo>
                <a:lnTo>
                  <a:pt x="2749372" y="871516"/>
                </a:lnTo>
                <a:lnTo>
                  <a:pt x="2795966" y="868204"/>
                </a:lnTo>
                <a:lnTo>
                  <a:pt x="2835301" y="857439"/>
                </a:lnTo>
                <a:lnTo>
                  <a:pt x="2868551" y="837983"/>
                </a:lnTo>
                <a:lnTo>
                  <a:pt x="2896892" y="808595"/>
                </a:lnTo>
                <a:lnTo>
                  <a:pt x="2906736" y="792371"/>
                </a:lnTo>
                <a:lnTo>
                  <a:pt x="2742933" y="792371"/>
                </a:lnTo>
                <a:lnTo>
                  <a:pt x="2734188" y="792278"/>
                </a:lnTo>
                <a:lnTo>
                  <a:pt x="2725446" y="791968"/>
                </a:lnTo>
                <a:lnTo>
                  <a:pt x="2717050" y="791400"/>
                </a:lnTo>
                <a:lnTo>
                  <a:pt x="2709342" y="790530"/>
                </a:lnTo>
                <a:close/>
              </a:path>
              <a:path extrusionOk="0" h="871854" w="3129915">
                <a:moveTo>
                  <a:pt x="2765937" y="196022"/>
                </a:moveTo>
                <a:lnTo>
                  <a:pt x="2658265" y="196022"/>
                </a:lnTo>
                <a:lnTo>
                  <a:pt x="2839558" y="696201"/>
                </a:lnTo>
                <a:lnTo>
                  <a:pt x="2832197" y="721969"/>
                </a:lnTo>
                <a:lnTo>
                  <a:pt x="2818573" y="754323"/>
                </a:lnTo>
                <a:lnTo>
                  <a:pt x="2799470" y="776151"/>
                </a:lnTo>
                <a:lnTo>
                  <a:pt x="2774414" y="788489"/>
                </a:lnTo>
                <a:lnTo>
                  <a:pt x="2742933" y="792371"/>
                </a:lnTo>
                <a:lnTo>
                  <a:pt x="2906736" y="792371"/>
                </a:lnTo>
                <a:lnTo>
                  <a:pt x="2921502" y="768037"/>
                </a:lnTo>
                <a:lnTo>
                  <a:pt x="2943555" y="715067"/>
                </a:lnTo>
                <a:lnTo>
                  <a:pt x="2986404" y="595428"/>
                </a:lnTo>
                <a:lnTo>
                  <a:pt x="2891096" y="595428"/>
                </a:lnTo>
                <a:lnTo>
                  <a:pt x="2765937" y="196022"/>
                </a:lnTo>
                <a:close/>
              </a:path>
              <a:path extrusionOk="0" h="871854" w="3129915">
                <a:moveTo>
                  <a:pt x="3129455" y="196022"/>
                </a:moveTo>
                <a:lnTo>
                  <a:pt x="3024537" y="196022"/>
                </a:lnTo>
                <a:lnTo>
                  <a:pt x="2899839" y="595428"/>
                </a:lnTo>
                <a:lnTo>
                  <a:pt x="2986404" y="595428"/>
                </a:lnTo>
                <a:lnTo>
                  <a:pt x="3129455" y="19602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1" name="Google Shape;131;p11"/>
          <p:cNvSpPr/>
          <p:nvPr/>
        </p:nvSpPr>
        <p:spPr>
          <a:xfrm>
            <a:off x="7433960" y="2992603"/>
            <a:ext cx="547370" cy="356235"/>
          </a:xfrm>
          <a:custGeom>
            <a:rect b="b" l="l" r="r" t="t"/>
            <a:pathLst>
              <a:path extrusionOk="0" h="356235" w="547370">
                <a:moveTo>
                  <a:pt x="125353" y="0"/>
                </a:moveTo>
                <a:lnTo>
                  <a:pt x="82243" y="7968"/>
                </a:lnTo>
                <a:lnTo>
                  <a:pt x="47396" y="31007"/>
                </a:lnTo>
                <a:lnTo>
                  <a:pt x="21569" y="67818"/>
                </a:lnTo>
                <a:lnTo>
                  <a:pt x="5518" y="117104"/>
                </a:lnTo>
                <a:lnTo>
                  <a:pt x="0" y="177565"/>
                </a:lnTo>
                <a:lnTo>
                  <a:pt x="0" y="178036"/>
                </a:lnTo>
                <a:lnTo>
                  <a:pt x="5518" y="238522"/>
                </a:lnTo>
                <a:lnTo>
                  <a:pt x="21569" y="287865"/>
                </a:lnTo>
                <a:lnTo>
                  <a:pt x="47396" y="324746"/>
                </a:lnTo>
                <a:lnTo>
                  <a:pt x="82243" y="347843"/>
                </a:lnTo>
                <a:lnTo>
                  <a:pt x="125353" y="355836"/>
                </a:lnTo>
                <a:lnTo>
                  <a:pt x="168374" y="347843"/>
                </a:lnTo>
                <a:lnTo>
                  <a:pt x="203210" y="324746"/>
                </a:lnTo>
                <a:lnTo>
                  <a:pt x="212083" y="312092"/>
                </a:lnTo>
                <a:lnTo>
                  <a:pt x="125353" y="312092"/>
                </a:lnTo>
                <a:lnTo>
                  <a:pt x="94823" y="302820"/>
                </a:lnTo>
                <a:lnTo>
                  <a:pt x="72143" y="276196"/>
                </a:lnTo>
                <a:lnTo>
                  <a:pt x="58017" y="234006"/>
                </a:lnTo>
                <a:lnTo>
                  <a:pt x="53152" y="178036"/>
                </a:lnTo>
                <a:lnTo>
                  <a:pt x="53152" y="177565"/>
                </a:lnTo>
                <a:lnTo>
                  <a:pt x="58017" y="121668"/>
                </a:lnTo>
                <a:lnTo>
                  <a:pt x="72143" y="79639"/>
                </a:lnTo>
                <a:lnTo>
                  <a:pt x="94823" y="53177"/>
                </a:lnTo>
                <a:lnTo>
                  <a:pt x="125353" y="43979"/>
                </a:lnTo>
                <a:lnTo>
                  <a:pt x="212323" y="43979"/>
                </a:lnTo>
                <a:lnTo>
                  <a:pt x="203210" y="31007"/>
                </a:lnTo>
                <a:lnTo>
                  <a:pt x="168374" y="7968"/>
                </a:lnTo>
                <a:lnTo>
                  <a:pt x="125353" y="0"/>
                </a:lnTo>
                <a:close/>
              </a:path>
              <a:path extrusionOk="0" h="356235" w="547370">
                <a:moveTo>
                  <a:pt x="212323" y="43979"/>
                </a:moveTo>
                <a:lnTo>
                  <a:pt x="125353" y="43979"/>
                </a:lnTo>
                <a:lnTo>
                  <a:pt x="155784" y="53177"/>
                </a:lnTo>
                <a:lnTo>
                  <a:pt x="178476" y="79639"/>
                </a:lnTo>
                <a:lnTo>
                  <a:pt x="192657" y="121668"/>
                </a:lnTo>
                <a:lnTo>
                  <a:pt x="197555" y="177565"/>
                </a:lnTo>
                <a:lnTo>
                  <a:pt x="197555" y="178036"/>
                </a:lnTo>
                <a:lnTo>
                  <a:pt x="192657" y="234006"/>
                </a:lnTo>
                <a:lnTo>
                  <a:pt x="178476" y="276196"/>
                </a:lnTo>
                <a:lnTo>
                  <a:pt x="155784" y="302820"/>
                </a:lnTo>
                <a:lnTo>
                  <a:pt x="125353" y="312092"/>
                </a:lnTo>
                <a:lnTo>
                  <a:pt x="212083" y="312092"/>
                </a:lnTo>
                <a:lnTo>
                  <a:pt x="229071" y="287865"/>
                </a:lnTo>
                <a:lnTo>
                  <a:pt x="245167" y="238522"/>
                </a:lnTo>
                <a:lnTo>
                  <a:pt x="250708" y="178036"/>
                </a:lnTo>
                <a:lnTo>
                  <a:pt x="250708" y="177565"/>
                </a:lnTo>
                <a:lnTo>
                  <a:pt x="245167" y="117104"/>
                </a:lnTo>
                <a:lnTo>
                  <a:pt x="229071" y="67818"/>
                </a:lnTo>
                <a:lnTo>
                  <a:pt x="212323" y="43979"/>
                </a:lnTo>
                <a:close/>
              </a:path>
              <a:path extrusionOk="0" h="356235" w="547370">
                <a:moveTo>
                  <a:pt x="522796" y="43509"/>
                </a:moveTo>
                <a:lnTo>
                  <a:pt x="428979" y="43509"/>
                </a:lnTo>
                <a:lnTo>
                  <a:pt x="454026" y="47849"/>
                </a:lnTo>
                <a:lnTo>
                  <a:pt x="472899" y="59884"/>
                </a:lnTo>
                <a:lnTo>
                  <a:pt x="484806" y="78136"/>
                </a:lnTo>
                <a:lnTo>
                  <a:pt x="488951" y="101129"/>
                </a:lnTo>
                <a:lnTo>
                  <a:pt x="488951" y="101835"/>
                </a:lnTo>
                <a:lnTo>
                  <a:pt x="476868" y="140465"/>
                </a:lnTo>
                <a:lnTo>
                  <a:pt x="431095" y="193558"/>
                </a:lnTo>
                <a:lnTo>
                  <a:pt x="318442" y="311856"/>
                </a:lnTo>
                <a:lnTo>
                  <a:pt x="318442" y="347605"/>
                </a:lnTo>
                <a:lnTo>
                  <a:pt x="547042" y="347605"/>
                </a:lnTo>
                <a:lnTo>
                  <a:pt x="547042" y="302684"/>
                </a:lnTo>
                <a:lnTo>
                  <a:pt x="390173" y="302684"/>
                </a:lnTo>
                <a:lnTo>
                  <a:pt x="390173" y="297980"/>
                </a:lnTo>
                <a:lnTo>
                  <a:pt x="462140" y="226249"/>
                </a:lnTo>
                <a:lnTo>
                  <a:pt x="500556" y="185664"/>
                </a:lnTo>
                <a:lnTo>
                  <a:pt x="524994" y="153106"/>
                </a:lnTo>
                <a:lnTo>
                  <a:pt x="541633" y="96896"/>
                </a:lnTo>
                <a:lnTo>
                  <a:pt x="541633" y="96191"/>
                </a:lnTo>
                <a:lnTo>
                  <a:pt x="533368" y="57547"/>
                </a:lnTo>
                <a:lnTo>
                  <a:pt x="522796" y="43509"/>
                </a:lnTo>
                <a:close/>
              </a:path>
              <a:path extrusionOk="0" h="356235" w="547370">
                <a:moveTo>
                  <a:pt x="431801" y="0"/>
                </a:moveTo>
                <a:lnTo>
                  <a:pt x="384870" y="7805"/>
                </a:lnTo>
                <a:lnTo>
                  <a:pt x="348104" y="29633"/>
                </a:lnTo>
                <a:lnTo>
                  <a:pt x="324082" y="63103"/>
                </a:lnTo>
                <a:lnTo>
                  <a:pt x="315384" y="105834"/>
                </a:lnTo>
                <a:lnTo>
                  <a:pt x="315854" y="106304"/>
                </a:lnTo>
                <a:lnTo>
                  <a:pt x="365243" y="106304"/>
                </a:lnTo>
                <a:lnTo>
                  <a:pt x="365478" y="105598"/>
                </a:lnTo>
                <a:lnTo>
                  <a:pt x="370042" y="80220"/>
                </a:lnTo>
                <a:lnTo>
                  <a:pt x="382941" y="60619"/>
                </a:lnTo>
                <a:lnTo>
                  <a:pt x="402983" y="47985"/>
                </a:lnTo>
                <a:lnTo>
                  <a:pt x="428979" y="43509"/>
                </a:lnTo>
                <a:lnTo>
                  <a:pt x="522796" y="43509"/>
                </a:lnTo>
                <a:lnTo>
                  <a:pt x="510441" y="27105"/>
                </a:lnTo>
                <a:lnTo>
                  <a:pt x="475652" y="7158"/>
                </a:lnTo>
                <a:lnTo>
                  <a:pt x="431801" y="0"/>
                </a:lnTo>
                <a:close/>
              </a:path>
            </a:pathLst>
          </a:custGeom>
          <a:solidFill>
            <a:srgbClr val="000000">
              <a:alpha val="6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2" name="Google Shape;132;p11"/>
          <p:cNvSpPr/>
          <p:nvPr/>
        </p:nvSpPr>
        <p:spPr>
          <a:xfrm>
            <a:off x="8365879" y="5445368"/>
            <a:ext cx="2574290" cy="847090"/>
          </a:xfrm>
          <a:custGeom>
            <a:rect b="b" l="l" r="r" t="t"/>
            <a:pathLst>
              <a:path extrusionOk="0" h="847089" w="2574290">
                <a:moveTo>
                  <a:pt x="101232" y="502478"/>
                </a:moveTo>
                <a:lnTo>
                  <a:pt x="0" y="502478"/>
                </a:lnTo>
                <a:lnTo>
                  <a:pt x="460" y="508460"/>
                </a:lnTo>
                <a:lnTo>
                  <a:pt x="7923" y="548631"/>
                </a:lnTo>
                <a:lnTo>
                  <a:pt x="23151" y="584967"/>
                </a:lnTo>
                <a:lnTo>
                  <a:pt x="45755" y="617000"/>
                </a:lnTo>
                <a:lnTo>
                  <a:pt x="75348" y="644261"/>
                </a:lnTo>
                <a:lnTo>
                  <a:pt x="111542" y="666281"/>
                </a:lnTo>
                <a:lnTo>
                  <a:pt x="153947" y="682590"/>
                </a:lnTo>
                <a:lnTo>
                  <a:pt x="202176" y="692720"/>
                </a:lnTo>
                <a:lnTo>
                  <a:pt x="255841" y="696200"/>
                </a:lnTo>
                <a:lnTo>
                  <a:pt x="311125" y="692552"/>
                </a:lnTo>
                <a:lnTo>
                  <a:pt x="360682" y="681850"/>
                </a:lnTo>
                <a:lnTo>
                  <a:pt x="404006" y="664461"/>
                </a:lnTo>
                <a:lnTo>
                  <a:pt x="440590" y="640753"/>
                </a:lnTo>
                <a:lnTo>
                  <a:pt x="469926" y="611091"/>
                </a:lnTo>
                <a:lnTo>
                  <a:pt x="472754" y="606472"/>
                </a:lnTo>
                <a:lnTo>
                  <a:pt x="259982" y="606472"/>
                </a:lnTo>
                <a:lnTo>
                  <a:pt x="198560" y="599491"/>
                </a:lnTo>
                <a:lnTo>
                  <a:pt x="149605" y="579611"/>
                </a:lnTo>
                <a:lnTo>
                  <a:pt x="116266" y="548429"/>
                </a:lnTo>
                <a:lnTo>
                  <a:pt x="101691" y="507540"/>
                </a:lnTo>
                <a:lnTo>
                  <a:pt x="101232" y="502478"/>
                </a:lnTo>
                <a:close/>
              </a:path>
              <a:path extrusionOk="0" h="847089" w="2574290">
                <a:moveTo>
                  <a:pt x="256301" y="0"/>
                </a:moveTo>
                <a:lnTo>
                  <a:pt x="205553" y="3624"/>
                </a:lnTo>
                <a:lnTo>
                  <a:pt x="159361" y="14156"/>
                </a:lnTo>
                <a:lnTo>
                  <a:pt x="118400" y="31083"/>
                </a:lnTo>
                <a:lnTo>
                  <a:pt x="83344" y="53894"/>
                </a:lnTo>
                <a:lnTo>
                  <a:pt x="54866" y="82075"/>
                </a:lnTo>
                <a:lnTo>
                  <a:pt x="33641" y="115114"/>
                </a:lnTo>
                <a:lnTo>
                  <a:pt x="20342" y="152500"/>
                </a:lnTo>
                <a:lnTo>
                  <a:pt x="15644" y="193720"/>
                </a:lnTo>
                <a:lnTo>
                  <a:pt x="15644" y="194181"/>
                </a:lnTo>
                <a:lnTo>
                  <a:pt x="20563" y="240240"/>
                </a:lnTo>
                <a:lnTo>
                  <a:pt x="35669" y="280433"/>
                </a:lnTo>
                <a:lnTo>
                  <a:pt x="61487" y="314797"/>
                </a:lnTo>
                <a:lnTo>
                  <a:pt x="98539" y="343370"/>
                </a:lnTo>
                <a:lnTo>
                  <a:pt x="147351" y="366192"/>
                </a:lnTo>
                <a:lnTo>
                  <a:pt x="208445" y="383301"/>
                </a:lnTo>
                <a:lnTo>
                  <a:pt x="281149" y="398945"/>
                </a:lnTo>
                <a:lnTo>
                  <a:pt x="337567" y="415827"/>
                </a:lnTo>
                <a:lnTo>
                  <a:pt x="375997" y="438404"/>
                </a:lnTo>
                <a:lnTo>
                  <a:pt x="397947" y="467019"/>
                </a:lnTo>
                <a:lnTo>
                  <a:pt x="404928" y="502019"/>
                </a:lnTo>
                <a:lnTo>
                  <a:pt x="404928" y="502478"/>
                </a:lnTo>
                <a:lnTo>
                  <a:pt x="394187" y="544740"/>
                </a:lnTo>
                <a:lnTo>
                  <a:pt x="364205" y="577598"/>
                </a:lnTo>
                <a:lnTo>
                  <a:pt x="318349" y="598894"/>
                </a:lnTo>
                <a:lnTo>
                  <a:pt x="259982" y="606472"/>
                </a:lnTo>
                <a:lnTo>
                  <a:pt x="472754" y="606472"/>
                </a:lnTo>
                <a:lnTo>
                  <a:pt x="491508" y="575843"/>
                </a:lnTo>
                <a:lnTo>
                  <a:pt x="504829" y="535376"/>
                </a:lnTo>
                <a:lnTo>
                  <a:pt x="509382" y="490055"/>
                </a:lnTo>
                <a:lnTo>
                  <a:pt x="509382" y="489595"/>
                </a:lnTo>
                <a:lnTo>
                  <a:pt x="504510" y="443813"/>
                </a:lnTo>
                <a:lnTo>
                  <a:pt x="489425" y="404638"/>
                </a:lnTo>
                <a:lnTo>
                  <a:pt x="463425" y="371625"/>
                </a:lnTo>
                <a:lnTo>
                  <a:pt x="425805" y="344325"/>
                </a:lnTo>
                <a:lnTo>
                  <a:pt x="375864" y="322291"/>
                </a:lnTo>
                <a:lnTo>
                  <a:pt x="312899" y="305076"/>
                </a:lnTo>
                <a:lnTo>
                  <a:pt x="240656" y="288971"/>
                </a:lnTo>
                <a:lnTo>
                  <a:pt x="185445" y="272528"/>
                </a:lnTo>
                <a:lnTo>
                  <a:pt x="147879" y="250606"/>
                </a:lnTo>
                <a:lnTo>
                  <a:pt x="126446" y="222904"/>
                </a:lnTo>
                <a:lnTo>
                  <a:pt x="119638" y="189119"/>
                </a:lnTo>
                <a:lnTo>
                  <a:pt x="119638" y="188659"/>
                </a:lnTo>
                <a:lnTo>
                  <a:pt x="129840" y="146800"/>
                </a:lnTo>
                <a:lnTo>
                  <a:pt x="158117" y="115726"/>
                </a:lnTo>
                <a:lnTo>
                  <a:pt x="200976" y="96385"/>
                </a:lnTo>
                <a:lnTo>
                  <a:pt x="254920" y="89728"/>
                </a:lnTo>
                <a:lnTo>
                  <a:pt x="460969" y="89728"/>
                </a:lnTo>
                <a:lnTo>
                  <a:pt x="443204" y="67505"/>
                </a:lnTo>
                <a:lnTo>
                  <a:pt x="407634" y="39444"/>
                </a:lnTo>
                <a:lnTo>
                  <a:pt x="364209" y="18185"/>
                </a:lnTo>
                <a:lnTo>
                  <a:pt x="313555" y="4710"/>
                </a:lnTo>
                <a:lnTo>
                  <a:pt x="256301" y="0"/>
                </a:lnTo>
                <a:close/>
              </a:path>
              <a:path extrusionOk="0" h="847089" w="2574290">
                <a:moveTo>
                  <a:pt x="460969" y="89728"/>
                </a:moveTo>
                <a:lnTo>
                  <a:pt x="254920" y="89728"/>
                </a:lnTo>
                <a:lnTo>
                  <a:pt x="309736" y="96493"/>
                </a:lnTo>
                <a:lnTo>
                  <a:pt x="352472" y="115898"/>
                </a:lnTo>
                <a:lnTo>
                  <a:pt x="381748" y="145570"/>
                </a:lnTo>
                <a:lnTo>
                  <a:pt x="396185" y="183137"/>
                </a:lnTo>
                <a:lnTo>
                  <a:pt x="397106" y="189119"/>
                </a:lnTo>
                <a:lnTo>
                  <a:pt x="496958" y="189119"/>
                </a:lnTo>
                <a:lnTo>
                  <a:pt x="496497" y="182677"/>
                </a:lnTo>
                <a:lnTo>
                  <a:pt x="488263" y="140103"/>
                </a:lnTo>
                <a:lnTo>
                  <a:pt x="470289" y="101385"/>
                </a:lnTo>
                <a:lnTo>
                  <a:pt x="460969" y="89728"/>
                </a:lnTo>
                <a:close/>
              </a:path>
              <a:path extrusionOk="0" h="847089" w="2574290">
                <a:moveTo>
                  <a:pt x="838386" y="170714"/>
                </a:moveTo>
                <a:lnTo>
                  <a:pt x="793791" y="174510"/>
                </a:lnTo>
                <a:lnTo>
                  <a:pt x="753180" y="185608"/>
                </a:lnTo>
                <a:lnTo>
                  <a:pt x="716890" y="203572"/>
                </a:lnTo>
                <a:lnTo>
                  <a:pt x="685259" y="227966"/>
                </a:lnTo>
                <a:lnTo>
                  <a:pt x="658623" y="258356"/>
                </a:lnTo>
                <a:lnTo>
                  <a:pt x="637319" y="294305"/>
                </a:lnTo>
                <a:lnTo>
                  <a:pt x="621685" y="335379"/>
                </a:lnTo>
                <a:lnTo>
                  <a:pt x="612058" y="381141"/>
                </a:lnTo>
                <a:lnTo>
                  <a:pt x="608773" y="431156"/>
                </a:lnTo>
                <a:lnTo>
                  <a:pt x="608773" y="431617"/>
                </a:lnTo>
                <a:lnTo>
                  <a:pt x="612004" y="482159"/>
                </a:lnTo>
                <a:lnTo>
                  <a:pt x="621529" y="528031"/>
                </a:lnTo>
                <a:lnTo>
                  <a:pt x="637098" y="568893"/>
                </a:lnTo>
                <a:lnTo>
                  <a:pt x="658462" y="604404"/>
                </a:lnTo>
                <a:lnTo>
                  <a:pt x="685370" y="634223"/>
                </a:lnTo>
                <a:lnTo>
                  <a:pt x="717572" y="658008"/>
                </a:lnTo>
                <a:lnTo>
                  <a:pt x="754820" y="675420"/>
                </a:lnTo>
                <a:lnTo>
                  <a:pt x="796861" y="686117"/>
                </a:lnTo>
                <a:lnTo>
                  <a:pt x="843448" y="689758"/>
                </a:lnTo>
                <a:lnTo>
                  <a:pt x="902530" y="684000"/>
                </a:lnTo>
                <a:lnTo>
                  <a:pt x="951974" y="668234"/>
                </a:lnTo>
                <a:lnTo>
                  <a:pt x="991959" y="644722"/>
                </a:lnTo>
                <a:lnTo>
                  <a:pt x="1022665" y="615726"/>
                </a:lnTo>
                <a:lnTo>
                  <a:pt x="1027945" y="607852"/>
                </a:lnTo>
                <a:lnTo>
                  <a:pt x="845748" y="607852"/>
                </a:lnTo>
                <a:lnTo>
                  <a:pt x="800084" y="601296"/>
                </a:lnTo>
                <a:lnTo>
                  <a:pt x="762591" y="582128"/>
                </a:lnTo>
                <a:lnTo>
                  <a:pt x="734264" y="551100"/>
                </a:lnTo>
                <a:lnTo>
                  <a:pt x="716097" y="508961"/>
                </a:lnTo>
                <a:lnTo>
                  <a:pt x="709085" y="456464"/>
                </a:lnTo>
                <a:lnTo>
                  <a:pt x="1063393" y="456464"/>
                </a:lnTo>
                <a:lnTo>
                  <a:pt x="1063393" y="421493"/>
                </a:lnTo>
                <a:lnTo>
                  <a:pt x="1060727" y="385142"/>
                </a:lnTo>
                <a:lnTo>
                  <a:pt x="710466" y="385142"/>
                </a:lnTo>
                <a:lnTo>
                  <a:pt x="724636" y="328134"/>
                </a:lnTo>
                <a:lnTo>
                  <a:pt x="752396" y="286613"/>
                </a:lnTo>
                <a:lnTo>
                  <a:pt x="791286" y="261225"/>
                </a:lnTo>
                <a:lnTo>
                  <a:pt x="838846" y="252619"/>
                </a:lnTo>
                <a:lnTo>
                  <a:pt x="1012226" y="252619"/>
                </a:lnTo>
                <a:lnTo>
                  <a:pt x="1003174" y="239851"/>
                </a:lnTo>
                <a:lnTo>
                  <a:pt x="970850" y="210509"/>
                </a:lnTo>
                <a:lnTo>
                  <a:pt x="932363" y="188803"/>
                </a:lnTo>
                <a:lnTo>
                  <a:pt x="888085" y="175337"/>
                </a:lnTo>
                <a:lnTo>
                  <a:pt x="838386" y="170714"/>
                </a:lnTo>
                <a:close/>
              </a:path>
              <a:path extrusionOk="0" h="847089" w="2574290">
                <a:moveTo>
                  <a:pt x="1057875" y="546193"/>
                </a:moveTo>
                <a:lnTo>
                  <a:pt x="961705" y="546653"/>
                </a:lnTo>
                <a:lnTo>
                  <a:pt x="959864" y="550334"/>
                </a:lnTo>
                <a:lnTo>
                  <a:pt x="945981" y="570192"/>
                </a:lnTo>
                <a:lnTo>
                  <a:pt x="922305" y="588756"/>
                </a:lnTo>
                <a:lnTo>
                  <a:pt x="888880" y="602489"/>
                </a:lnTo>
                <a:lnTo>
                  <a:pt x="845748" y="607852"/>
                </a:lnTo>
                <a:lnTo>
                  <a:pt x="1027945" y="607852"/>
                </a:lnTo>
                <a:lnTo>
                  <a:pt x="1044270" y="583509"/>
                </a:lnTo>
                <a:lnTo>
                  <a:pt x="1056953" y="550334"/>
                </a:lnTo>
                <a:lnTo>
                  <a:pt x="1057875" y="546193"/>
                </a:lnTo>
                <a:close/>
              </a:path>
              <a:path extrusionOk="0" h="847089" w="2574290">
                <a:moveTo>
                  <a:pt x="1012226" y="252619"/>
                </a:moveTo>
                <a:lnTo>
                  <a:pt x="838846" y="252619"/>
                </a:lnTo>
                <a:lnTo>
                  <a:pt x="885911" y="260772"/>
                </a:lnTo>
                <a:lnTo>
                  <a:pt x="924088" y="285405"/>
                </a:lnTo>
                <a:lnTo>
                  <a:pt x="951050" y="326775"/>
                </a:lnTo>
                <a:lnTo>
                  <a:pt x="964466" y="385142"/>
                </a:lnTo>
                <a:lnTo>
                  <a:pt x="1060727" y="385142"/>
                </a:lnTo>
                <a:lnTo>
                  <a:pt x="1059443" y="367649"/>
                </a:lnTo>
                <a:lnTo>
                  <a:pt x="1047842" y="319025"/>
                </a:lnTo>
                <a:lnTo>
                  <a:pt x="1028962" y="276224"/>
                </a:lnTo>
                <a:lnTo>
                  <a:pt x="1012226" y="252619"/>
                </a:lnTo>
                <a:close/>
              </a:path>
              <a:path extrusionOk="0" h="847089" w="2574290">
                <a:moveTo>
                  <a:pt x="1317396" y="259062"/>
                </a:moveTo>
                <a:lnTo>
                  <a:pt x="1215703" y="259062"/>
                </a:lnTo>
                <a:lnTo>
                  <a:pt x="1215703" y="548493"/>
                </a:lnTo>
                <a:lnTo>
                  <a:pt x="1221186" y="598649"/>
                </a:lnTo>
                <a:lnTo>
                  <a:pt x="1238616" y="637497"/>
                </a:lnTo>
                <a:lnTo>
                  <a:pt x="1268681" y="663556"/>
                </a:lnTo>
                <a:lnTo>
                  <a:pt x="1312418" y="678527"/>
                </a:lnTo>
                <a:lnTo>
                  <a:pt x="1370776" y="683316"/>
                </a:lnTo>
                <a:lnTo>
                  <a:pt x="1385078" y="682914"/>
                </a:lnTo>
                <a:lnTo>
                  <a:pt x="1398903" y="681821"/>
                </a:lnTo>
                <a:lnTo>
                  <a:pt x="1412125" y="680210"/>
                </a:lnTo>
                <a:lnTo>
                  <a:pt x="1424618" y="678255"/>
                </a:lnTo>
                <a:lnTo>
                  <a:pt x="1424618" y="600490"/>
                </a:lnTo>
                <a:lnTo>
                  <a:pt x="1386881" y="600490"/>
                </a:lnTo>
                <a:lnTo>
                  <a:pt x="1355253" y="596198"/>
                </a:lnTo>
                <a:lnTo>
                  <a:pt x="1333675" y="582717"/>
                </a:lnTo>
                <a:lnTo>
                  <a:pt x="1321329" y="559141"/>
                </a:lnTo>
                <a:lnTo>
                  <a:pt x="1317396" y="524566"/>
                </a:lnTo>
                <a:lnTo>
                  <a:pt x="1317396" y="259062"/>
                </a:lnTo>
                <a:close/>
              </a:path>
              <a:path extrusionOk="0" h="847089" w="2574290">
                <a:moveTo>
                  <a:pt x="1424618" y="598649"/>
                </a:moveTo>
                <a:lnTo>
                  <a:pt x="1415030" y="599519"/>
                </a:lnTo>
                <a:lnTo>
                  <a:pt x="1406264" y="600087"/>
                </a:lnTo>
                <a:lnTo>
                  <a:pt x="1397240" y="600397"/>
                </a:lnTo>
                <a:lnTo>
                  <a:pt x="1386881" y="600490"/>
                </a:lnTo>
                <a:lnTo>
                  <a:pt x="1424618" y="600490"/>
                </a:lnTo>
                <a:lnTo>
                  <a:pt x="1424618" y="598649"/>
                </a:lnTo>
                <a:close/>
              </a:path>
              <a:path extrusionOk="0" h="847089" w="2574290">
                <a:moveTo>
                  <a:pt x="1424618" y="180376"/>
                </a:moveTo>
                <a:lnTo>
                  <a:pt x="1137485" y="180376"/>
                </a:lnTo>
                <a:lnTo>
                  <a:pt x="1137485" y="259062"/>
                </a:lnTo>
                <a:lnTo>
                  <a:pt x="1424618" y="259062"/>
                </a:lnTo>
                <a:lnTo>
                  <a:pt x="1424618" y="180376"/>
                </a:lnTo>
                <a:close/>
              </a:path>
              <a:path extrusionOk="0" h="847089" w="2574290">
                <a:moveTo>
                  <a:pt x="1317396" y="54296"/>
                </a:moveTo>
                <a:lnTo>
                  <a:pt x="1215703" y="54296"/>
                </a:lnTo>
                <a:lnTo>
                  <a:pt x="1215703" y="180376"/>
                </a:lnTo>
                <a:lnTo>
                  <a:pt x="1317396" y="180376"/>
                </a:lnTo>
                <a:lnTo>
                  <a:pt x="1317396" y="54296"/>
                </a:lnTo>
                <a:close/>
              </a:path>
              <a:path extrusionOk="0" h="847089" w="2574290">
                <a:moveTo>
                  <a:pt x="1636276" y="180376"/>
                </a:moveTo>
                <a:lnTo>
                  <a:pt x="1536426" y="180376"/>
                </a:lnTo>
                <a:lnTo>
                  <a:pt x="1536426" y="503860"/>
                </a:lnTo>
                <a:lnTo>
                  <a:pt x="1541276" y="558691"/>
                </a:lnTo>
                <a:lnTo>
                  <a:pt x="1555763" y="604631"/>
                </a:lnTo>
                <a:lnTo>
                  <a:pt x="1579737" y="641155"/>
                </a:lnTo>
                <a:lnTo>
                  <a:pt x="1613118" y="667842"/>
                </a:lnTo>
                <a:lnTo>
                  <a:pt x="1655778" y="684200"/>
                </a:lnTo>
                <a:lnTo>
                  <a:pt x="1707604" y="689758"/>
                </a:lnTo>
                <a:lnTo>
                  <a:pt x="1757916" y="684028"/>
                </a:lnTo>
                <a:lnTo>
                  <a:pt x="1799515" y="667384"/>
                </a:lnTo>
                <a:lnTo>
                  <a:pt x="1831969" y="640645"/>
                </a:lnTo>
                <a:lnTo>
                  <a:pt x="1854845" y="604631"/>
                </a:lnTo>
                <a:lnTo>
                  <a:pt x="1962067" y="604631"/>
                </a:lnTo>
                <a:lnTo>
                  <a:pt x="1962067" y="604171"/>
                </a:lnTo>
                <a:lnTo>
                  <a:pt x="1739812" y="604171"/>
                </a:lnTo>
                <a:lnTo>
                  <a:pt x="1692770" y="596478"/>
                </a:lnTo>
                <a:lnTo>
                  <a:pt x="1660609" y="573341"/>
                </a:lnTo>
                <a:lnTo>
                  <a:pt x="1642166" y="534675"/>
                </a:lnTo>
                <a:lnTo>
                  <a:pt x="1636276" y="480392"/>
                </a:lnTo>
                <a:lnTo>
                  <a:pt x="1636276" y="180376"/>
                </a:lnTo>
                <a:close/>
              </a:path>
              <a:path extrusionOk="0" h="847089" w="2574290">
                <a:moveTo>
                  <a:pt x="1962067" y="604631"/>
                </a:moveTo>
                <a:lnTo>
                  <a:pt x="1862667" y="604631"/>
                </a:lnTo>
                <a:lnTo>
                  <a:pt x="1862667" y="680095"/>
                </a:lnTo>
                <a:lnTo>
                  <a:pt x="1962067" y="680095"/>
                </a:lnTo>
                <a:lnTo>
                  <a:pt x="1962067" y="604631"/>
                </a:lnTo>
                <a:close/>
              </a:path>
              <a:path extrusionOk="0" h="847089" w="2574290">
                <a:moveTo>
                  <a:pt x="1962067" y="180376"/>
                </a:moveTo>
                <a:lnTo>
                  <a:pt x="1862667" y="180376"/>
                </a:lnTo>
                <a:lnTo>
                  <a:pt x="1862667" y="473490"/>
                </a:lnTo>
                <a:lnTo>
                  <a:pt x="1854731" y="527880"/>
                </a:lnTo>
                <a:lnTo>
                  <a:pt x="1831266" y="569028"/>
                </a:lnTo>
                <a:lnTo>
                  <a:pt x="1792788" y="595076"/>
                </a:lnTo>
                <a:lnTo>
                  <a:pt x="1739812" y="604171"/>
                </a:lnTo>
                <a:lnTo>
                  <a:pt x="1962067" y="604171"/>
                </a:lnTo>
                <a:lnTo>
                  <a:pt x="1962067" y="180376"/>
                </a:lnTo>
                <a:close/>
              </a:path>
              <a:path extrusionOk="0" h="847089" w="2574290">
                <a:moveTo>
                  <a:pt x="2205945" y="180376"/>
                </a:moveTo>
                <a:lnTo>
                  <a:pt x="2106094" y="180376"/>
                </a:lnTo>
                <a:lnTo>
                  <a:pt x="2106094" y="846668"/>
                </a:lnTo>
                <a:lnTo>
                  <a:pt x="2205945" y="846668"/>
                </a:lnTo>
                <a:lnTo>
                  <a:pt x="2205945" y="600950"/>
                </a:lnTo>
                <a:lnTo>
                  <a:pt x="2325174" y="600950"/>
                </a:lnTo>
                <a:lnTo>
                  <a:pt x="2255488" y="573257"/>
                </a:lnTo>
                <a:lnTo>
                  <a:pt x="2227573" y="537553"/>
                </a:lnTo>
                <a:lnTo>
                  <a:pt x="2210128" y="489635"/>
                </a:lnTo>
                <a:lnTo>
                  <a:pt x="2204102" y="430696"/>
                </a:lnTo>
                <a:lnTo>
                  <a:pt x="2204102" y="429776"/>
                </a:lnTo>
                <a:lnTo>
                  <a:pt x="2210128" y="370837"/>
                </a:lnTo>
                <a:lnTo>
                  <a:pt x="2227573" y="322919"/>
                </a:lnTo>
                <a:lnTo>
                  <a:pt x="2255488" y="287215"/>
                </a:lnTo>
                <a:lnTo>
                  <a:pt x="2292922" y="264918"/>
                </a:lnTo>
                <a:lnTo>
                  <a:pt x="2327924" y="259062"/>
                </a:lnTo>
                <a:lnTo>
                  <a:pt x="2205945" y="259062"/>
                </a:lnTo>
                <a:lnTo>
                  <a:pt x="2205945" y="180376"/>
                </a:lnTo>
                <a:close/>
              </a:path>
              <a:path extrusionOk="0" h="847089" w="2574290">
                <a:moveTo>
                  <a:pt x="2325174" y="600950"/>
                </a:moveTo>
                <a:lnTo>
                  <a:pt x="2213306" y="600950"/>
                </a:lnTo>
                <a:lnTo>
                  <a:pt x="2238938" y="637323"/>
                </a:lnTo>
                <a:lnTo>
                  <a:pt x="2274449" y="664853"/>
                </a:lnTo>
                <a:lnTo>
                  <a:pt x="2317811" y="682288"/>
                </a:lnTo>
                <a:lnTo>
                  <a:pt x="2366997" y="688378"/>
                </a:lnTo>
                <a:lnTo>
                  <a:pt x="2412355" y="683798"/>
                </a:lnTo>
                <a:lnTo>
                  <a:pt x="2452925" y="670375"/>
                </a:lnTo>
                <a:lnTo>
                  <a:pt x="2488320" y="648582"/>
                </a:lnTo>
                <a:lnTo>
                  <a:pt x="2518150" y="618896"/>
                </a:lnTo>
                <a:lnTo>
                  <a:pt x="2528217" y="603251"/>
                </a:lnTo>
                <a:lnTo>
                  <a:pt x="2338925" y="603251"/>
                </a:lnTo>
                <a:lnTo>
                  <a:pt x="2325174" y="600950"/>
                </a:lnTo>
                <a:close/>
              </a:path>
              <a:path extrusionOk="0" h="847089" w="2574290">
                <a:moveTo>
                  <a:pt x="2527805" y="257221"/>
                </a:moveTo>
                <a:lnTo>
                  <a:pt x="2338925" y="257221"/>
                </a:lnTo>
                <a:lnTo>
                  <a:pt x="2384784" y="264830"/>
                </a:lnTo>
                <a:lnTo>
                  <a:pt x="2421875" y="286950"/>
                </a:lnTo>
                <a:lnTo>
                  <a:pt x="2449381" y="322521"/>
                </a:lnTo>
                <a:lnTo>
                  <a:pt x="2466483" y="370483"/>
                </a:lnTo>
                <a:lnTo>
                  <a:pt x="2472366" y="429776"/>
                </a:lnTo>
                <a:lnTo>
                  <a:pt x="2472366" y="430696"/>
                </a:lnTo>
                <a:lnTo>
                  <a:pt x="2466483" y="489812"/>
                </a:lnTo>
                <a:lnTo>
                  <a:pt x="2449381" y="537752"/>
                </a:lnTo>
                <a:lnTo>
                  <a:pt x="2421875" y="573389"/>
                </a:lnTo>
                <a:lnTo>
                  <a:pt x="2384784" y="595598"/>
                </a:lnTo>
                <a:lnTo>
                  <a:pt x="2338925" y="603251"/>
                </a:lnTo>
                <a:lnTo>
                  <a:pt x="2528217" y="603251"/>
                </a:lnTo>
                <a:lnTo>
                  <a:pt x="2542027" y="581789"/>
                </a:lnTo>
                <a:lnTo>
                  <a:pt x="2559558" y="537752"/>
                </a:lnTo>
                <a:lnTo>
                  <a:pt x="2570371" y="487215"/>
                </a:lnTo>
                <a:lnTo>
                  <a:pt x="2574059" y="430696"/>
                </a:lnTo>
                <a:lnTo>
                  <a:pt x="2574059" y="429776"/>
                </a:lnTo>
                <a:lnTo>
                  <a:pt x="2570333" y="373501"/>
                </a:lnTo>
                <a:lnTo>
                  <a:pt x="2559436" y="323051"/>
                </a:lnTo>
                <a:lnTo>
                  <a:pt x="2541787" y="278941"/>
                </a:lnTo>
                <a:lnTo>
                  <a:pt x="2527805" y="257221"/>
                </a:lnTo>
                <a:close/>
              </a:path>
              <a:path extrusionOk="0" h="847089" w="2574290">
                <a:moveTo>
                  <a:pt x="2366997" y="171634"/>
                </a:moveTo>
                <a:lnTo>
                  <a:pt x="2317551" y="177594"/>
                </a:lnTo>
                <a:lnTo>
                  <a:pt x="2274791" y="194814"/>
                </a:lnTo>
                <a:lnTo>
                  <a:pt x="2239711" y="222300"/>
                </a:lnTo>
                <a:lnTo>
                  <a:pt x="2213306" y="259062"/>
                </a:lnTo>
                <a:lnTo>
                  <a:pt x="2327924" y="259062"/>
                </a:lnTo>
                <a:lnTo>
                  <a:pt x="2338925" y="257221"/>
                </a:lnTo>
                <a:lnTo>
                  <a:pt x="2527805" y="257221"/>
                </a:lnTo>
                <a:lnTo>
                  <a:pt x="2517808" y="241691"/>
                </a:lnTo>
                <a:lnTo>
                  <a:pt x="2487919" y="211818"/>
                </a:lnTo>
                <a:lnTo>
                  <a:pt x="2452541" y="189839"/>
                </a:lnTo>
                <a:lnTo>
                  <a:pt x="2412093" y="176271"/>
                </a:lnTo>
                <a:lnTo>
                  <a:pt x="2366997" y="171634"/>
                </a:lnTo>
                <a:close/>
              </a:path>
            </a:pathLst>
          </a:custGeom>
          <a:solidFill>
            <a:srgbClr val="000000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3" name="Google Shape;133;p11"/>
          <p:cNvSpPr/>
          <p:nvPr/>
        </p:nvSpPr>
        <p:spPr>
          <a:xfrm>
            <a:off x="7433960" y="5065838"/>
            <a:ext cx="560070" cy="356235"/>
          </a:xfrm>
          <a:custGeom>
            <a:rect b="b" l="l" r="r" t="t"/>
            <a:pathLst>
              <a:path extrusionOk="0" h="356235" w="560070">
                <a:moveTo>
                  <a:pt x="125353" y="0"/>
                </a:moveTo>
                <a:lnTo>
                  <a:pt x="82243" y="7968"/>
                </a:lnTo>
                <a:lnTo>
                  <a:pt x="47396" y="31007"/>
                </a:lnTo>
                <a:lnTo>
                  <a:pt x="21569" y="67818"/>
                </a:lnTo>
                <a:lnTo>
                  <a:pt x="5518" y="117104"/>
                </a:lnTo>
                <a:lnTo>
                  <a:pt x="0" y="177565"/>
                </a:lnTo>
                <a:lnTo>
                  <a:pt x="0" y="178036"/>
                </a:lnTo>
                <a:lnTo>
                  <a:pt x="5518" y="238522"/>
                </a:lnTo>
                <a:lnTo>
                  <a:pt x="21569" y="287865"/>
                </a:lnTo>
                <a:lnTo>
                  <a:pt x="47396" y="324746"/>
                </a:lnTo>
                <a:lnTo>
                  <a:pt x="82243" y="347843"/>
                </a:lnTo>
                <a:lnTo>
                  <a:pt x="125353" y="355836"/>
                </a:lnTo>
                <a:lnTo>
                  <a:pt x="168374" y="347843"/>
                </a:lnTo>
                <a:lnTo>
                  <a:pt x="203210" y="324746"/>
                </a:lnTo>
                <a:lnTo>
                  <a:pt x="212083" y="312092"/>
                </a:lnTo>
                <a:lnTo>
                  <a:pt x="125353" y="312092"/>
                </a:lnTo>
                <a:lnTo>
                  <a:pt x="94823" y="302820"/>
                </a:lnTo>
                <a:lnTo>
                  <a:pt x="72143" y="276196"/>
                </a:lnTo>
                <a:lnTo>
                  <a:pt x="58017" y="234006"/>
                </a:lnTo>
                <a:lnTo>
                  <a:pt x="53152" y="178036"/>
                </a:lnTo>
                <a:lnTo>
                  <a:pt x="53152" y="177565"/>
                </a:lnTo>
                <a:lnTo>
                  <a:pt x="58017" y="121668"/>
                </a:lnTo>
                <a:lnTo>
                  <a:pt x="72143" y="79639"/>
                </a:lnTo>
                <a:lnTo>
                  <a:pt x="94823" y="53177"/>
                </a:lnTo>
                <a:lnTo>
                  <a:pt x="125353" y="43979"/>
                </a:lnTo>
                <a:lnTo>
                  <a:pt x="212323" y="43979"/>
                </a:lnTo>
                <a:lnTo>
                  <a:pt x="203210" y="31007"/>
                </a:lnTo>
                <a:lnTo>
                  <a:pt x="168374" y="7968"/>
                </a:lnTo>
                <a:lnTo>
                  <a:pt x="125353" y="0"/>
                </a:lnTo>
                <a:close/>
              </a:path>
              <a:path extrusionOk="0" h="356235" w="560070">
                <a:moveTo>
                  <a:pt x="212323" y="43979"/>
                </a:moveTo>
                <a:lnTo>
                  <a:pt x="125353" y="43979"/>
                </a:lnTo>
                <a:lnTo>
                  <a:pt x="155784" y="53177"/>
                </a:lnTo>
                <a:lnTo>
                  <a:pt x="178476" y="79639"/>
                </a:lnTo>
                <a:lnTo>
                  <a:pt x="192657" y="121668"/>
                </a:lnTo>
                <a:lnTo>
                  <a:pt x="197555" y="177565"/>
                </a:lnTo>
                <a:lnTo>
                  <a:pt x="197555" y="178036"/>
                </a:lnTo>
                <a:lnTo>
                  <a:pt x="192657" y="234006"/>
                </a:lnTo>
                <a:lnTo>
                  <a:pt x="178476" y="276196"/>
                </a:lnTo>
                <a:lnTo>
                  <a:pt x="155784" y="302820"/>
                </a:lnTo>
                <a:lnTo>
                  <a:pt x="125353" y="312092"/>
                </a:lnTo>
                <a:lnTo>
                  <a:pt x="212083" y="312092"/>
                </a:lnTo>
                <a:lnTo>
                  <a:pt x="229071" y="287865"/>
                </a:lnTo>
                <a:lnTo>
                  <a:pt x="245167" y="238522"/>
                </a:lnTo>
                <a:lnTo>
                  <a:pt x="250708" y="178036"/>
                </a:lnTo>
                <a:lnTo>
                  <a:pt x="250708" y="177565"/>
                </a:lnTo>
                <a:lnTo>
                  <a:pt x="245167" y="117104"/>
                </a:lnTo>
                <a:lnTo>
                  <a:pt x="229071" y="67818"/>
                </a:lnTo>
                <a:lnTo>
                  <a:pt x="212323" y="43979"/>
                </a:lnTo>
                <a:close/>
              </a:path>
              <a:path extrusionOk="0" h="356235" w="560070">
                <a:moveTo>
                  <a:pt x="362421" y="255177"/>
                </a:moveTo>
                <a:lnTo>
                  <a:pt x="312091" y="255177"/>
                </a:lnTo>
                <a:lnTo>
                  <a:pt x="312327" y="257999"/>
                </a:lnTo>
                <a:lnTo>
                  <a:pt x="323428" y="296705"/>
                </a:lnTo>
                <a:lnTo>
                  <a:pt x="348927" y="327055"/>
                </a:lnTo>
                <a:lnTo>
                  <a:pt x="387171" y="346866"/>
                </a:lnTo>
                <a:lnTo>
                  <a:pt x="436504" y="353954"/>
                </a:lnTo>
                <a:lnTo>
                  <a:pt x="486085" y="346502"/>
                </a:lnTo>
                <a:lnTo>
                  <a:pt x="524993" y="325732"/>
                </a:lnTo>
                <a:lnTo>
                  <a:pt x="537624" y="309975"/>
                </a:lnTo>
                <a:lnTo>
                  <a:pt x="436504" y="309975"/>
                </a:lnTo>
                <a:lnTo>
                  <a:pt x="407668" y="306113"/>
                </a:lnTo>
                <a:lnTo>
                  <a:pt x="385028" y="295305"/>
                </a:lnTo>
                <a:lnTo>
                  <a:pt x="369664" y="278721"/>
                </a:lnTo>
                <a:lnTo>
                  <a:pt x="362656" y="257528"/>
                </a:lnTo>
                <a:lnTo>
                  <a:pt x="362421" y="255177"/>
                </a:lnTo>
                <a:close/>
              </a:path>
              <a:path extrusionOk="0" h="356235" w="560070">
                <a:moveTo>
                  <a:pt x="532200" y="45155"/>
                </a:moveTo>
                <a:lnTo>
                  <a:pt x="436034" y="45155"/>
                </a:lnTo>
                <a:lnTo>
                  <a:pt x="461651" y="48683"/>
                </a:lnTo>
                <a:lnTo>
                  <a:pt x="480632" y="58914"/>
                </a:lnTo>
                <a:lnTo>
                  <a:pt x="492424" y="75318"/>
                </a:lnTo>
                <a:lnTo>
                  <a:pt x="496391" y="96896"/>
                </a:lnTo>
                <a:lnTo>
                  <a:pt x="496477" y="97837"/>
                </a:lnTo>
                <a:lnTo>
                  <a:pt x="491755" y="119622"/>
                </a:lnTo>
                <a:lnTo>
                  <a:pt x="478456" y="136819"/>
                </a:lnTo>
                <a:lnTo>
                  <a:pt x="457881" y="148108"/>
                </a:lnTo>
                <a:lnTo>
                  <a:pt x="431330" y="152165"/>
                </a:lnTo>
                <a:lnTo>
                  <a:pt x="391584" y="152165"/>
                </a:lnTo>
                <a:lnTo>
                  <a:pt x="391584" y="193088"/>
                </a:lnTo>
                <a:lnTo>
                  <a:pt x="432976" y="193088"/>
                </a:lnTo>
                <a:lnTo>
                  <a:pt x="463418" y="197031"/>
                </a:lnTo>
                <a:lnTo>
                  <a:pt x="486364" y="208580"/>
                </a:lnTo>
                <a:lnTo>
                  <a:pt x="500842" y="227318"/>
                </a:lnTo>
                <a:lnTo>
                  <a:pt x="505884" y="252825"/>
                </a:lnTo>
                <a:lnTo>
                  <a:pt x="505781" y="253765"/>
                </a:lnTo>
                <a:lnTo>
                  <a:pt x="500865" y="276240"/>
                </a:lnTo>
                <a:lnTo>
                  <a:pt x="486717" y="294159"/>
                </a:lnTo>
                <a:lnTo>
                  <a:pt x="464808" y="305815"/>
                </a:lnTo>
                <a:lnTo>
                  <a:pt x="436504" y="309975"/>
                </a:lnTo>
                <a:lnTo>
                  <a:pt x="537624" y="309975"/>
                </a:lnTo>
                <a:lnTo>
                  <a:pt x="550408" y="294026"/>
                </a:lnTo>
                <a:lnTo>
                  <a:pt x="559507" y="253765"/>
                </a:lnTo>
                <a:lnTo>
                  <a:pt x="559419" y="252825"/>
                </a:lnTo>
                <a:lnTo>
                  <a:pt x="553509" y="221056"/>
                </a:lnTo>
                <a:lnTo>
                  <a:pt x="536576" y="196116"/>
                </a:lnTo>
                <a:lnTo>
                  <a:pt x="510294" y="179245"/>
                </a:lnTo>
                <a:lnTo>
                  <a:pt x="476251" y="171215"/>
                </a:lnTo>
                <a:lnTo>
                  <a:pt x="476251" y="170039"/>
                </a:lnTo>
                <a:lnTo>
                  <a:pt x="504885" y="159941"/>
                </a:lnTo>
                <a:lnTo>
                  <a:pt x="527522" y="143052"/>
                </a:lnTo>
                <a:lnTo>
                  <a:pt x="542397" y="119900"/>
                </a:lnTo>
                <a:lnTo>
                  <a:pt x="547748" y="91017"/>
                </a:lnTo>
                <a:lnTo>
                  <a:pt x="547748" y="90546"/>
                </a:lnTo>
                <a:lnTo>
                  <a:pt x="539785" y="54567"/>
                </a:lnTo>
                <a:lnTo>
                  <a:pt x="532200" y="45155"/>
                </a:lnTo>
                <a:close/>
              </a:path>
              <a:path extrusionOk="0" h="356235" w="560070">
                <a:moveTo>
                  <a:pt x="436034" y="1881"/>
                </a:moveTo>
                <a:lnTo>
                  <a:pt x="390555" y="8690"/>
                </a:lnTo>
                <a:lnTo>
                  <a:pt x="354777" y="27957"/>
                </a:lnTo>
                <a:lnTo>
                  <a:pt x="330465" y="57940"/>
                </a:lnTo>
                <a:lnTo>
                  <a:pt x="319382" y="96896"/>
                </a:lnTo>
                <a:lnTo>
                  <a:pt x="319146" y="99483"/>
                </a:lnTo>
                <a:lnTo>
                  <a:pt x="368536" y="99483"/>
                </a:lnTo>
                <a:lnTo>
                  <a:pt x="368771" y="97132"/>
                </a:lnTo>
                <a:lnTo>
                  <a:pt x="375378" y="75516"/>
                </a:lnTo>
                <a:lnTo>
                  <a:pt x="389526" y="59149"/>
                </a:lnTo>
                <a:lnTo>
                  <a:pt x="410112" y="48779"/>
                </a:lnTo>
                <a:lnTo>
                  <a:pt x="436034" y="45155"/>
                </a:lnTo>
                <a:lnTo>
                  <a:pt x="532200" y="45155"/>
                </a:lnTo>
                <a:lnTo>
                  <a:pt x="517203" y="26546"/>
                </a:lnTo>
                <a:lnTo>
                  <a:pt x="481965" y="8360"/>
                </a:lnTo>
                <a:lnTo>
                  <a:pt x="436034" y="1881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4" name="Google Shape;134;p11"/>
          <p:cNvSpPr/>
          <p:nvPr/>
        </p:nvSpPr>
        <p:spPr>
          <a:xfrm>
            <a:off x="8370020" y="9558249"/>
            <a:ext cx="4934585" cy="730250"/>
          </a:xfrm>
          <a:custGeom>
            <a:rect b="b" l="l" r="r" t="t"/>
            <a:pathLst>
              <a:path extrusionOk="0" h="730250" w="4934584">
                <a:moveTo>
                  <a:pt x="299095" y="33590"/>
                </a:moveTo>
                <a:lnTo>
                  <a:pt x="250539" y="36859"/>
                </a:lnTo>
                <a:lnTo>
                  <a:pt x="205653" y="46509"/>
                </a:lnTo>
                <a:lnTo>
                  <a:pt x="164637" y="62302"/>
                </a:lnTo>
                <a:lnTo>
                  <a:pt x="127693" y="84003"/>
                </a:lnTo>
                <a:lnTo>
                  <a:pt x="95023" y="111376"/>
                </a:lnTo>
                <a:lnTo>
                  <a:pt x="66826" y="144183"/>
                </a:lnTo>
                <a:lnTo>
                  <a:pt x="43305" y="182188"/>
                </a:lnTo>
                <a:lnTo>
                  <a:pt x="24661" y="225154"/>
                </a:lnTo>
                <a:lnTo>
                  <a:pt x="11094" y="272846"/>
                </a:lnTo>
                <a:lnTo>
                  <a:pt x="2802" y="325113"/>
                </a:lnTo>
                <a:lnTo>
                  <a:pt x="0" y="381460"/>
                </a:lnTo>
                <a:lnTo>
                  <a:pt x="0" y="382381"/>
                </a:lnTo>
                <a:lnTo>
                  <a:pt x="2817" y="438699"/>
                </a:lnTo>
                <a:lnTo>
                  <a:pt x="11134" y="490786"/>
                </a:lnTo>
                <a:lnTo>
                  <a:pt x="24745" y="538403"/>
                </a:lnTo>
                <a:lnTo>
                  <a:pt x="43443" y="581312"/>
                </a:lnTo>
                <a:lnTo>
                  <a:pt x="67025" y="619273"/>
                </a:lnTo>
                <a:lnTo>
                  <a:pt x="95284" y="652048"/>
                </a:lnTo>
                <a:lnTo>
                  <a:pt x="128015" y="679400"/>
                </a:lnTo>
                <a:lnTo>
                  <a:pt x="165013" y="701088"/>
                </a:lnTo>
                <a:lnTo>
                  <a:pt x="206073" y="716875"/>
                </a:lnTo>
                <a:lnTo>
                  <a:pt x="250988" y="726522"/>
                </a:lnTo>
                <a:lnTo>
                  <a:pt x="299554" y="729791"/>
                </a:lnTo>
                <a:lnTo>
                  <a:pt x="353145" y="725904"/>
                </a:lnTo>
                <a:lnTo>
                  <a:pt x="402412" y="714570"/>
                </a:lnTo>
                <a:lnTo>
                  <a:pt x="446782" y="696280"/>
                </a:lnTo>
                <a:lnTo>
                  <a:pt x="485684" y="671525"/>
                </a:lnTo>
                <a:lnTo>
                  <a:pt x="518547" y="640795"/>
                </a:lnTo>
                <a:lnTo>
                  <a:pt x="520078" y="638682"/>
                </a:lnTo>
                <a:lnTo>
                  <a:pt x="299554" y="638682"/>
                </a:lnTo>
                <a:lnTo>
                  <a:pt x="256861" y="634124"/>
                </a:lnTo>
                <a:lnTo>
                  <a:pt x="218741" y="620765"/>
                </a:lnTo>
                <a:lnTo>
                  <a:pt x="185539" y="599081"/>
                </a:lnTo>
                <a:lnTo>
                  <a:pt x="157599" y="569545"/>
                </a:lnTo>
                <a:lnTo>
                  <a:pt x="135268" y="532633"/>
                </a:lnTo>
                <a:lnTo>
                  <a:pt x="118890" y="488818"/>
                </a:lnTo>
                <a:lnTo>
                  <a:pt x="108810" y="438576"/>
                </a:lnTo>
                <a:lnTo>
                  <a:pt x="105373" y="382381"/>
                </a:lnTo>
                <a:lnTo>
                  <a:pt x="105373" y="381460"/>
                </a:lnTo>
                <a:lnTo>
                  <a:pt x="108826" y="325027"/>
                </a:lnTo>
                <a:lnTo>
                  <a:pt x="118882" y="274757"/>
                </a:lnTo>
                <a:lnTo>
                  <a:pt x="135244" y="230860"/>
                </a:lnTo>
                <a:lnTo>
                  <a:pt x="157542" y="193893"/>
                </a:lnTo>
                <a:lnTo>
                  <a:pt x="185427" y="164324"/>
                </a:lnTo>
                <a:lnTo>
                  <a:pt x="218547" y="142623"/>
                </a:lnTo>
                <a:lnTo>
                  <a:pt x="256554" y="129258"/>
                </a:lnTo>
                <a:lnTo>
                  <a:pt x="299095" y="124698"/>
                </a:lnTo>
                <a:lnTo>
                  <a:pt x="514292" y="124698"/>
                </a:lnTo>
                <a:lnTo>
                  <a:pt x="485454" y="96343"/>
                </a:lnTo>
                <a:lnTo>
                  <a:pt x="446144" y="69819"/>
                </a:lnTo>
                <a:lnTo>
                  <a:pt x="401506" y="50105"/>
                </a:lnTo>
                <a:lnTo>
                  <a:pt x="352252" y="37822"/>
                </a:lnTo>
                <a:lnTo>
                  <a:pt x="299095" y="33590"/>
                </a:lnTo>
                <a:close/>
              </a:path>
              <a:path extrusionOk="0" h="730250" w="4934584">
                <a:moveTo>
                  <a:pt x="575183" y="514903"/>
                </a:moveTo>
                <a:lnTo>
                  <a:pt x="473030" y="514903"/>
                </a:lnTo>
                <a:lnTo>
                  <a:pt x="472109" y="516743"/>
                </a:lnTo>
                <a:lnTo>
                  <a:pt x="455357" y="558226"/>
                </a:lnTo>
                <a:lnTo>
                  <a:pt x="428532" y="592067"/>
                </a:lnTo>
                <a:lnTo>
                  <a:pt x="392828" y="617361"/>
                </a:lnTo>
                <a:lnTo>
                  <a:pt x="349438" y="633201"/>
                </a:lnTo>
                <a:lnTo>
                  <a:pt x="299554" y="638682"/>
                </a:lnTo>
                <a:lnTo>
                  <a:pt x="520078" y="638682"/>
                </a:lnTo>
                <a:lnTo>
                  <a:pt x="544799" y="604581"/>
                </a:lnTo>
                <a:lnTo>
                  <a:pt x="563868" y="563374"/>
                </a:lnTo>
                <a:lnTo>
                  <a:pt x="575183" y="517664"/>
                </a:lnTo>
                <a:lnTo>
                  <a:pt x="575183" y="514903"/>
                </a:lnTo>
                <a:close/>
              </a:path>
              <a:path extrusionOk="0" h="730250" w="4934584">
                <a:moveTo>
                  <a:pt x="514292" y="124698"/>
                </a:moveTo>
                <a:lnTo>
                  <a:pt x="299095" y="124698"/>
                </a:lnTo>
                <a:lnTo>
                  <a:pt x="348853" y="130853"/>
                </a:lnTo>
                <a:lnTo>
                  <a:pt x="392361" y="148538"/>
                </a:lnTo>
                <a:lnTo>
                  <a:pt x="428337" y="176581"/>
                </a:lnTo>
                <a:lnTo>
                  <a:pt x="455501" y="213812"/>
                </a:lnTo>
                <a:lnTo>
                  <a:pt x="472570" y="259062"/>
                </a:lnTo>
                <a:lnTo>
                  <a:pt x="472570" y="260442"/>
                </a:lnTo>
                <a:lnTo>
                  <a:pt x="574722" y="260442"/>
                </a:lnTo>
                <a:lnTo>
                  <a:pt x="575183" y="258141"/>
                </a:lnTo>
                <a:lnTo>
                  <a:pt x="564301" y="210576"/>
                </a:lnTo>
                <a:lnTo>
                  <a:pt x="545244" y="167342"/>
                </a:lnTo>
                <a:lnTo>
                  <a:pt x="518724" y="129057"/>
                </a:lnTo>
                <a:lnTo>
                  <a:pt x="514292" y="124698"/>
                </a:lnTo>
                <a:close/>
              </a:path>
              <a:path extrusionOk="0" h="730250" w="4934584">
                <a:moveTo>
                  <a:pt x="911089" y="204304"/>
                </a:moveTo>
                <a:lnTo>
                  <a:pt x="864439" y="207901"/>
                </a:lnTo>
                <a:lnTo>
                  <a:pt x="822228" y="218494"/>
                </a:lnTo>
                <a:lnTo>
                  <a:pt x="784736" y="235782"/>
                </a:lnTo>
                <a:lnTo>
                  <a:pt x="752243" y="259466"/>
                </a:lnTo>
                <a:lnTo>
                  <a:pt x="725030" y="289248"/>
                </a:lnTo>
                <a:lnTo>
                  <a:pt x="703376" y="324828"/>
                </a:lnTo>
                <a:lnTo>
                  <a:pt x="687562" y="365908"/>
                </a:lnTo>
                <a:lnTo>
                  <a:pt x="677868" y="412187"/>
                </a:lnTo>
                <a:lnTo>
                  <a:pt x="674574" y="463366"/>
                </a:lnTo>
                <a:lnTo>
                  <a:pt x="674574" y="464287"/>
                </a:lnTo>
                <a:lnTo>
                  <a:pt x="677853" y="515588"/>
                </a:lnTo>
                <a:lnTo>
                  <a:pt x="687509" y="561931"/>
                </a:lnTo>
                <a:lnTo>
                  <a:pt x="703274" y="603029"/>
                </a:lnTo>
                <a:lnTo>
                  <a:pt x="724879" y="638594"/>
                </a:lnTo>
                <a:lnTo>
                  <a:pt x="752054" y="668339"/>
                </a:lnTo>
                <a:lnTo>
                  <a:pt x="784532" y="691974"/>
                </a:lnTo>
                <a:lnTo>
                  <a:pt x="822043" y="709213"/>
                </a:lnTo>
                <a:lnTo>
                  <a:pt x="864318" y="719767"/>
                </a:lnTo>
                <a:lnTo>
                  <a:pt x="911089" y="723349"/>
                </a:lnTo>
                <a:lnTo>
                  <a:pt x="957724" y="719767"/>
                </a:lnTo>
                <a:lnTo>
                  <a:pt x="999893" y="709213"/>
                </a:lnTo>
                <a:lnTo>
                  <a:pt x="1037324" y="691974"/>
                </a:lnTo>
                <a:lnTo>
                  <a:pt x="1069745" y="668339"/>
                </a:lnTo>
                <a:lnTo>
                  <a:pt x="1095542" y="640063"/>
                </a:lnTo>
                <a:lnTo>
                  <a:pt x="911089" y="640063"/>
                </a:lnTo>
                <a:lnTo>
                  <a:pt x="864073" y="632428"/>
                </a:lnTo>
                <a:lnTo>
                  <a:pt x="826621" y="610127"/>
                </a:lnTo>
                <a:lnTo>
                  <a:pt x="799240" y="574067"/>
                </a:lnTo>
                <a:lnTo>
                  <a:pt x="782440" y="525151"/>
                </a:lnTo>
                <a:lnTo>
                  <a:pt x="776726" y="464287"/>
                </a:lnTo>
                <a:lnTo>
                  <a:pt x="776726" y="463366"/>
                </a:lnTo>
                <a:lnTo>
                  <a:pt x="782440" y="402502"/>
                </a:lnTo>
                <a:lnTo>
                  <a:pt x="799240" y="353587"/>
                </a:lnTo>
                <a:lnTo>
                  <a:pt x="826621" y="317526"/>
                </a:lnTo>
                <a:lnTo>
                  <a:pt x="864073" y="295225"/>
                </a:lnTo>
                <a:lnTo>
                  <a:pt x="911089" y="287591"/>
                </a:lnTo>
                <a:lnTo>
                  <a:pt x="1095389" y="287591"/>
                </a:lnTo>
                <a:lnTo>
                  <a:pt x="1069555" y="259315"/>
                </a:lnTo>
                <a:lnTo>
                  <a:pt x="1037119" y="235679"/>
                </a:lnTo>
                <a:lnTo>
                  <a:pt x="999707" y="218441"/>
                </a:lnTo>
                <a:lnTo>
                  <a:pt x="957602" y="207886"/>
                </a:lnTo>
                <a:lnTo>
                  <a:pt x="911089" y="204304"/>
                </a:lnTo>
                <a:close/>
              </a:path>
              <a:path extrusionOk="0" h="730250" w="4934584">
                <a:moveTo>
                  <a:pt x="1095389" y="287591"/>
                </a:moveTo>
                <a:lnTo>
                  <a:pt x="911089" y="287591"/>
                </a:lnTo>
                <a:lnTo>
                  <a:pt x="957929" y="295225"/>
                </a:lnTo>
                <a:lnTo>
                  <a:pt x="995359" y="317526"/>
                </a:lnTo>
                <a:lnTo>
                  <a:pt x="1022805" y="353587"/>
                </a:lnTo>
                <a:lnTo>
                  <a:pt x="1039694" y="402502"/>
                </a:lnTo>
                <a:lnTo>
                  <a:pt x="1045451" y="463366"/>
                </a:lnTo>
                <a:lnTo>
                  <a:pt x="1045451" y="464287"/>
                </a:lnTo>
                <a:lnTo>
                  <a:pt x="1039694" y="524974"/>
                </a:lnTo>
                <a:lnTo>
                  <a:pt x="1022805" y="573868"/>
                </a:lnTo>
                <a:lnTo>
                  <a:pt x="995359" y="609995"/>
                </a:lnTo>
                <a:lnTo>
                  <a:pt x="957929" y="632384"/>
                </a:lnTo>
                <a:lnTo>
                  <a:pt x="911089" y="640063"/>
                </a:lnTo>
                <a:lnTo>
                  <a:pt x="1095542" y="640063"/>
                </a:lnTo>
                <a:lnTo>
                  <a:pt x="1118463" y="603029"/>
                </a:lnTo>
                <a:lnTo>
                  <a:pt x="1134215" y="561931"/>
                </a:lnTo>
                <a:lnTo>
                  <a:pt x="1143867" y="515588"/>
                </a:lnTo>
                <a:lnTo>
                  <a:pt x="1147144" y="464287"/>
                </a:lnTo>
                <a:lnTo>
                  <a:pt x="1147144" y="463366"/>
                </a:lnTo>
                <a:lnTo>
                  <a:pt x="1143851" y="412065"/>
                </a:lnTo>
                <a:lnTo>
                  <a:pt x="1134162" y="365722"/>
                </a:lnTo>
                <a:lnTo>
                  <a:pt x="1118360" y="324624"/>
                </a:lnTo>
                <a:lnTo>
                  <a:pt x="1096730" y="289059"/>
                </a:lnTo>
                <a:lnTo>
                  <a:pt x="1095389" y="287591"/>
                </a:lnTo>
                <a:close/>
              </a:path>
              <a:path extrusionOk="0" h="730250" w="4934584">
                <a:moveTo>
                  <a:pt x="1366174" y="213967"/>
                </a:moveTo>
                <a:lnTo>
                  <a:pt x="1266324" y="213967"/>
                </a:lnTo>
                <a:lnTo>
                  <a:pt x="1266324" y="713686"/>
                </a:lnTo>
                <a:lnTo>
                  <a:pt x="1366174" y="713686"/>
                </a:lnTo>
                <a:lnTo>
                  <a:pt x="1366174" y="420573"/>
                </a:lnTo>
                <a:lnTo>
                  <a:pt x="1374436" y="366182"/>
                </a:lnTo>
                <a:lnTo>
                  <a:pt x="1398099" y="325035"/>
                </a:lnTo>
                <a:lnTo>
                  <a:pt x="1435479" y="298986"/>
                </a:lnTo>
                <a:lnTo>
                  <a:pt x="1484893" y="289891"/>
                </a:lnTo>
                <a:lnTo>
                  <a:pt x="1366174" y="289891"/>
                </a:lnTo>
                <a:lnTo>
                  <a:pt x="1366174" y="213967"/>
                </a:lnTo>
                <a:close/>
              </a:path>
              <a:path extrusionOk="0" h="730250" w="4934584">
                <a:moveTo>
                  <a:pt x="1518484" y="204304"/>
                </a:moveTo>
                <a:lnTo>
                  <a:pt x="1468591" y="210171"/>
                </a:lnTo>
                <a:lnTo>
                  <a:pt x="1427888" y="227081"/>
                </a:lnTo>
                <a:lnTo>
                  <a:pt x="1396247" y="254000"/>
                </a:lnTo>
                <a:lnTo>
                  <a:pt x="1373535" y="289891"/>
                </a:lnTo>
                <a:lnTo>
                  <a:pt x="1484893" y="289891"/>
                </a:lnTo>
                <a:lnTo>
                  <a:pt x="1532581" y="297584"/>
                </a:lnTo>
                <a:lnTo>
                  <a:pt x="1566164" y="320721"/>
                </a:lnTo>
                <a:lnTo>
                  <a:pt x="1586030" y="359388"/>
                </a:lnTo>
                <a:lnTo>
                  <a:pt x="1592565" y="413671"/>
                </a:lnTo>
                <a:lnTo>
                  <a:pt x="1592565" y="713686"/>
                </a:lnTo>
                <a:lnTo>
                  <a:pt x="1691955" y="713686"/>
                </a:lnTo>
                <a:lnTo>
                  <a:pt x="1691955" y="390203"/>
                </a:lnTo>
                <a:lnTo>
                  <a:pt x="1686870" y="335052"/>
                </a:lnTo>
                <a:lnTo>
                  <a:pt x="1671830" y="289039"/>
                </a:lnTo>
                <a:lnTo>
                  <a:pt x="1647151" y="252562"/>
                </a:lnTo>
                <a:lnTo>
                  <a:pt x="1613155" y="226016"/>
                </a:lnTo>
                <a:lnTo>
                  <a:pt x="1570159" y="209798"/>
                </a:lnTo>
                <a:lnTo>
                  <a:pt x="1518484" y="204304"/>
                </a:lnTo>
                <a:close/>
              </a:path>
              <a:path extrusionOk="0" h="730250" w="4934584">
                <a:moveTo>
                  <a:pt x="2041211" y="204304"/>
                </a:moveTo>
                <a:lnTo>
                  <a:pt x="1994745" y="207914"/>
                </a:lnTo>
                <a:lnTo>
                  <a:pt x="1952767" y="218526"/>
                </a:lnTo>
                <a:lnTo>
                  <a:pt x="1915539" y="235816"/>
                </a:lnTo>
                <a:lnTo>
                  <a:pt x="1883322" y="259456"/>
                </a:lnTo>
                <a:lnTo>
                  <a:pt x="1856376" y="289122"/>
                </a:lnTo>
                <a:lnTo>
                  <a:pt x="1834964" y="324487"/>
                </a:lnTo>
                <a:lnTo>
                  <a:pt x="1819346" y="365227"/>
                </a:lnTo>
                <a:lnTo>
                  <a:pt x="1809783" y="411015"/>
                </a:lnTo>
                <a:lnTo>
                  <a:pt x="1806538" y="461526"/>
                </a:lnTo>
                <a:lnTo>
                  <a:pt x="1806538" y="462446"/>
                </a:lnTo>
                <a:lnTo>
                  <a:pt x="1809799" y="513931"/>
                </a:lnTo>
                <a:lnTo>
                  <a:pt x="1819404" y="560508"/>
                </a:lnTo>
                <a:lnTo>
                  <a:pt x="1835083" y="601870"/>
                </a:lnTo>
                <a:lnTo>
                  <a:pt x="1856568" y="637711"/>
                </a:lnTo>
                <a:lnTo>
                  <a:pt x="1883590" y="667723"/>
                </a:lnTo>
                <a:lnTo>
                  <a:pt x="1915880" y="691599"/>
                </a:lnTo>
                <a:lnTo>
                  <a:pt x="1953170" y="709034"/>
                </a:lnTo>
                <a:lnTo>
                  <a:pt x="1995190" y="719719"/>
                </a:lnTo>
                <a:lnTo>
                  <a:pt x="2041672" y="723349"/>
                </a:lnTo>
                <a:lnTo>
                  <a:pt x="2099184" y="717957"/>
                </a:lnTo>
                <a:lnTo>
                  <a:pt x="2147928" y="702455"/>
                </a:lnTo>
                <a:lnTo>
                  <a:pt x="2187878" y="677852"/>
                </a:lnTo>
                <a:lnTo>
                  <a:pt x="2219009" y="645158"/>
                </a:lnTo>
                <a:lnTo>
                  <a:pt x="2221865" y="640063"/>
                </a:lnTo>
                <a:lnTo>
                  <a:pt x="2041672" y="640063"/>
                </a:lnTo>
                <a:lnTo>
                  <a:pt x="1996162" y="632192"/>
                </a:lnTo>
                <a:lnTo>
                  <a:pt x="1959115" y="609347"/>
                </a:lnTo>
                <a:lnTo>
                  <a:pt x="1931479" y="572675"/>
                </a:lnTo>
                <a:lnTo>
                  <a:pt x="1914201" y="523325"/>
                </a:lnTo>
                <a:lnTo>
                  <a:pt x="1908231" y="462446"/>
                </a:lnTo>
                <a:lnTo>
                  <a:pt x="1908231" y="461526"/>
                </a:lnTo>
                <a:lnTo>
                  <a:pt x="1914114" y="402090"/>
                </a:lnTo>
                <a:lnTo>
                  <a:pt x="1931216" y="353785"/>
                </a:lnTo>
                <a:lnTo>
                  <a:pt x="1958722" y="317806"/>
                </a:lnTo>
                <a:lnTo>
                  <a:pt x="1995813" y="295343"/>
                </a:lnTo>
                <a:lnTo>
                  <a:pt x="2041672" y="287591"/>
                </a:lnTo>
                <a:lnTo>
                  <a:pt x="2222918" y="287591"/>
                </a:lnTo>
                <a:lnTo>
                  <a:pt x="2221825" y="285563"/>
                </a:lnTo>
                <a:lnTo>
                  <a:pt x="2190355" y="251872"/>
                </a:lnTo>
                <a:lnTo>
                  <a:pt x="2149566" y="226272"/>
                </a:lnTo>
                <a:lnTo>
                  <a:pt x="2099754" y="210003"/>
                </a:lnTo>
                <a:lnTo>
                  <a:pt x="2041211" y="204304"/>
                </a:lnTo>
                <a:close/>
              </a:path>
              <a:path extrusionOk="0" h="730250" w="4934584">
                <a:moveTo>
                  <a:pt x="2255634" y="555396"/>
                </a:moveTo>
                <a:lnTo>
                  <a:pt x="2159930" y="555396"/>
                </a:lnTo>
                <a:lnTo>
                  <a:pt x="2159009" y="557696"/>
                </a:lnTo>
                <a:lnTo>
                  <a:pt x="2142680" y="593279"/>
                </a:lnTo>
                <a:lnTo>
                  <a:pt x="2117767" y="619068"/>
                </a:lnTo>
                <a:lnTo>
                  <a:pt x="2084140" y="634764"/>
                </a:lnTo>
                <a:lnTo>
                  <a:pt x="2041672" y="640063"/>
                </a:lnTo>
                <a:lnTo>
                  <a:pt x="2221865" y="640063"/>
                </a:lnTo>
                <a:lnTo>
                  <a:pt x="2241296" y="605383"/>
                </a:lnTo>
                <a:lnTo>
                  <a:pt x="2254713" y="559537"/>
                </a:lnTo>
                <a:lnTo>
                  <a:pt x="2255634" y="555396"/>
                </a:lnTo>
                <a:close/>
              </a:path>
              <a:path extrusionOk="0" h="730250" w="4934584">
                <a:moveTo>
                  <a:pt x="2222918" y="287591"/>
                </a:moveTo>
                <a:lnTo>
                  <a:pt x="2041672" y="287591"/>
                </a:lnTo>
                <a:lnTo>
                  <a:pt x="2086478" y="294112"/>
                </a:lnTo>
                <a:lnTo>
                  <a:pt x="2121276" y="312151"/>
                </a:lnTo>
                <a:lnTo>
                  <a:pt x="2145721" y="339421"/>
                </a:lnTo>
                <a:lnTo>
                  <a:pt x="2159470" y="373637"/>
                </a:lnTo>
                <a:lnTo>
                  <a:pt x="2159930" y="375018"/>
                </a:lnTo>
                <a:lnTo>
                  <a:pt x="2255634" y="374558"/>
                </a:lnTo>
                <a:lnTo>
                  <a:pt x="2255634" y="372257"/>
                </a:lnTo>
                <a:lnTo>
                  <a:pt x="2243683" y="326104"/>
                </a:lnTo>
                <a:lnTo>
                  <a:pt x="2222918" y="287591"/>
                </a:lnTo>
                <a:close/>
              </a:path>
              <a:path extrusionOk="0" h="730250" w="4934584">
                <a:moveTo>
                  <a:pt x="2473282" y="17945"/>
                </a:moveTo>
                <a:lnTo>
                  <a:pt x="2373432" y="17945"/>
                </a:lnTo>
                <a:lnTo>
                  <a:pt x="2373432" y="713686"/>
                </a:lnTo>
                <a:lnTo>
                  <a:pt x="2473282" y="713686"/>
                </a:lnTo>
                <a:lnTo>
                  <a:pt x="2473282" y="17945"/>
                </a:lnTo>
                <a:close/>
              </a:path>
              <a:path extrusionOk="0" h="730250" w="4934584">
                <a:moveTo>
                  <a:pt x="2717159" y="213967"/>
                </a:moveTo>
                <a:lnTo>
                  <a:pt x="2617309" y="213967"/>
                </a:lnTo>
                <a:lnTo>
                  <a:pt x="2617309" y="537450"/>
                </a:lnTo>
                <a:lnTo>
                  <a:pt x="2622160" y="592282"/>
                </a:lnTo>
                <a:lnTo>
                  <a:pt x="2636646" y="638222"/>
                </a:lnTo>
                <a:lnTo>
                  <a:pt x="2660621" y="674746"/>
                </a:lnTo>
                <a:lnTo>
                  <a:pt x="2694001" y="701433"/>
                </a:lnTo>
                <a:lnTo>
                  <a:pt x="2736661" y="717791"/>
                </a:lnTo>
                <a:lnTo>
                  <a:pt x="2788487" y="723349"/>
                </a:lnTo>
                <a:lnTo>
                  <a:pt x="2838799" y="717619"/>
                </a:lnTo>
                <a:lnTo>
                  <a:pt x="2880398" y="700974"/>
                </a:lnTo>
                <a:lnTo>
                  <a:pt x="2912852" y="674236"/>
                </a:lnTo>
                <a:lnTo>
                  <a:pt x="2935729" y="638222"/>
                </a:lnTo>
                <a:lnTo>
                  <a:pt x="3042951" y="638222"/>
                </a:lnTo>
                <a:lnTo>
                  <a:pt x="3042951" y="637762"/>
                </a:lnTo>
                <a:lnTo>
                  <a:pt x="2820695" y="637762"/>
                </a:lnTo>
                <a:lnTo>
                  <a:pt x="2773654" y="630069"/>
                </a:lnTo>
                <a:lnTo>
                  <a:pt x="2741492" y="606932"/>
                </a:lnTo>
                <a:lnTo>
                  <a:pt x="2723049" y="568265"/>
                </a:lnTo>
                <a:lnTo>
                  <a:pt x="2717159" y="513982"/>
                </a:lnTo>
                <a:lnTo>
                  <a:pt x="2717159" y="213967"/>
                </a:lnTo>
                <a:close/>
              </a:path>
              <a:path extrusionOk="0" h="730250" w="4934584">
                <a:moveTo>
                  <a:pt x="3042951" y="638222"/>
                </a:moveTo>
                <a:lnTo>
                  <a:pt x="2943550" y="638222"/>
                </a:lnTo>
                <a:lnTo>
                  <a:pt x="2943550" y="713686"/>
                </a:lnTo>
                <a:lnTo>
                  <a:pt x="3042951" y="713686"/>
                </a:lnTo>
                <a:lnTo>
                  <a:pt x="3042951" y="638222"/>
                </a:lnTo>
                <a:close/>
              </a:path>
              <a:path extrusionOk="0" h="730250" w="4934584">
                <a:moveTo>
                  <a:pt x="3042951" y="213967"/>
                </a:moveTo>
                <a:lnTo>
                  <a:pt x="2943550" y="213967"/>
                </a:lnTo>
                <a:lnTo>
                  <a:pt x="2943550" y="507080"/>
                </a:lnTo>
                <a:lnTo>
                  <a:pt x="2935614" y="561471"/>
                </a:lnTo>
                <a:lnTo>
                  <a:pt x="2912150" y="602618"/>
                </a:lnTo>
                <a:lnTo>
                  <a:pt x="2873671" y="628667"/>
                </a:lnTo>
                <a:lnTo>
                  <a:pt x="2820695" y="637762"/>
                </a:lnTo>
                <a:lnTo>
                  <a:pt x="3042951" y="637762"/>
                </a:lnTo>
                <a:lnTo>
                  <a:pt x="3042951" y="213967"/>
                </a:lnTo>
                <a:close/>
              </a:path>
              <a:path extrusionOk="0" h="730250" w="4934584">
                <a:moveTo>
                  <a:pt x="3261980" y="582544"/>
                </a:moveTo>
                <a:lnTo>
                  <a:pt x="3162130" y="582544"/>
                </a:lnTo>
                <a:lnTo>
                  <a:pt x="3162130" y="583004"/>
                </a:lnTo>
                <a:lnTo>
                  <a:pt x="3172414" y="622479"/>
                </a:lnTo>
                <a:lnTo>
                  <a:pt x="3193193" y="656611"/>
                </a:lnTo>
                <a:lnTo>
                  <a:pt x="3223840" y="684582"/>
                </a:lnTo>
                <a:lnTo>
                  <a:pt x="3263730" y="705574"/>
                </a:lnTo>
                <a:lnTo>
                  <a:pt x="3312236" y="718769"/>
                </a:lnTo>
                <a:lnTo>
                  <a:pt x="3368731" y="723349"/>
                </a:lnTo>
                <a:lnTo>
                  <a:pt x="3425291" y="718251"/>
                </a:lnTo>
                <a:lnTo>
                  <a:pt x="3475178" y="703580"/>
                </a:lnTo>
                <a:lnTo>
                  <a:pt x="3516782" y="680268"/>
                </a:lnTo>
                <a:lnTo>
                  <a:pt x="3548492" y="649249"/>
                </a:lnTo>
                <a:lnTo>
                  <a:pt x="3550205" y="646044"/>
                </a:lnTo>
                <a:lnTo>
                  <a:pt x="3370574" y="646044"/>
                </a:lnTo>
                <a:lnTo>
                  <a:pt x="3330382" y="641500"/>
                </a:lnTo>
                <a:lnTo>
                  <a:pt x="3298905" y="628674"/>
                </a:lnTo>
                <a:lnTo>
                  <a:pt x="3276229" y="608773"/>
                </a:lnTo>
                <a:lnTo>
                  <a:pt x="3262441" y="583004"/>
                </a:lnTo>
                <a:lnTo>
                  <a:pt x="3261980" y="582544"/>
                </a:lnTo>
                <a:close/>
              </a:path>
              <a:path extrusionOk="0" h="730250" w="4934584">
                <a:moveTo>
                  <a:pt x="3370113" y="204304"/>
                </a:moveTo>
                <a:lnTo>
                  <a:pt x="3316424" y="209342"/>
                </a:lnTo>
                <a:lnTo>
                  <a:pt x="3269458" y="223750"/>
                </a:lnTo>
                <a:lnTo>
                  <a:pt x="3230572" y="246465"/>
                </a:lnTo>
                <a:lnTo>
                  <a:pt x="3201119" y="276428"/>
                </a:lnTo>
                <a:lnTo>
                  <a:pt x="3182453" y="312577"/>
                </a:lnTo>
                <a:lnTo>
                  <a:pt x="3175931" y="353852"/>
                </a:lnTo>
                <a:lnTo>
                  <a:pt x="3175931" y="354311"/>
                </a:lnTo>
                <a:lnTo>
                  <a:pt x="3181232" y="394639"/>
                </a:lnTo>
                <a:lnTo>
                  <a:pt x="3224632" y="455194"/>
                </a:lnTo>
                <a:lnTo>
                  <a:pt x="3263393" y="476306"/>
                </a:lnTo>
                <a:lnTo>
                  <a:pt x="3313968" y="491895"/>
                </a:lnTo>
                <a:lnTo>
                  <a:pt x="3393579" y="510301"/>
                </a:lnTo>
                <a:lnTo>
                  <a:pt x="3430763" y="521812"/>
                </a:lnTo>
                <a:lnTo>
                  <a:pt x="3456041" y="536472"/>
                </a:lnTo>
                <a:lnTo>
                  <a:pt x="3470449" y="554497"/>
                </a:lnTo>
                <a:lnTo>
                  <a:pt x="3475021" y="576102"/>
                </a:lnTo>
                <a:lnTo>
                  <a:pt x="3475021" y="577023"/>
                </a:lnTo>
                <a:lnTo>
                  <a:pt x="3467371" y="605084"/>
                </a:lnTo>
                <a:lnTo>
                  <a:pt x="3445917" y="626891"/>
                </a:lnTo>
                <a:lnTo>
                  <a:pt x="3412904" y="641019"/>
                </a:lnTo>
                <a:lnTo>
                  <a:pt x="3370574" y="646044"/>
                </a:lnTo>
                <a:lnTo>
                  <a:pt x="3550205" y="646044"/>
                </a:lnTo>
                <a:lnTo>
                  <a:pt x="3568699" y="611455"/>
                </a:lnTo>
                <a:lnTo>
                  <a:pt x="3575793" y="567820"/>
                </a:lnTo>
                <a:lnTo>
                  <a:pt x="3575793" y="566899"/>
                </a:lnTo>
                <a:lnTo>
                  <a:pt x="3570239" y="527205"/>
                </a:lnTo>
                <a:lnTo>
                  <a:pt x="3525205" y="467872"/>
                </a:lnTo>
                <a:lnTo>
                  <a:pt x="3485327" y="446996"/>
                </a:lnTo>
                <a:lnTo>
                  <a:pt x="3433609" y="431156"/>
                </a:lnTo>
                <a:lnTo>
                  <a:pt x="3354470" y="413210"/>
                </a:lnTo>
                <a:lnTo>
                  <a:pt x="3318417" y="401987"/>
                </a:lnTo>
                <a:lnTo>
                  <a:pt x="3293841" y="387960"/>
                </a:lnTo>
                <a:lnTo>
                  <a:pt x="3279792" y="370567"/>
                </a:lnTo>
                <a:lnTo>
                  <a:pt x="3275320" y="349250"/>
                </a:lnTo>
                <a:lnTo>
                  <a:pt x="3275320" y="348330"/>
                </a:lnTo>
                <a:lnTo>
                  <a:pt x="3282359" y="320944"/>
                </a:lnTo>
                <a:lnTo>
                  <a:pt x="3301950" y="299727"/>
                </a:lnTo>
                <a:lnTo>
                  <a:pt x="3331810" y="286016"/>
                </a:lnTo>
                <a:lnTo>
                  <a:pt x="3369653" y="281148"/>
                </a:lnTo>
                <a:lnTo>
                  <a:pt x="3542922" y="281148"/>
                </a:lnTo>
                <a:lnTo>
                  <a:pt x="3536787" y="270701"/>
                </a:lnTo>
                <a:lnTo>
                  <a:pt x="3507638" y="243014"/>
                </a:lnTo>
                <a:lnTo>
                  <a:pt x="3469708" y="222114"/>
                </a:lnTo>
                <a:lnTo>
                  <a:pt x="3423649" y="208908"/>
                </a:lnTo>
                <a:lnTo>
                  <a:pt x="3370113" y="204304"/>
                </a:lnTo>
                <a:close/>
              </a:path>
              <a:path extrusionOk="0" h="730250" w="4934584">
                <a:moveTo>
                  <a:pt x="3542922" y="281148"/>
                </a:moveTo>
                <a:lnTo>
                  <a:pt x="3369653" y="281148"/>
                </a:lnTo>
                <a:lnTo>
                  <a:pt x="3407793" y="285793"/>
                </a:lnTo>
                <a:lnTo>
                  <a:pt x="3437695" y="298634"/>
                </a:lnTo>
                <a:lnTo>
                  <a:pt x="3458884" y="318032"/>
                </a:lnTo>
                <a:lnTo>
                  <a:pt x="3470885" y="342348"/>
                </a:lnTo>
                <a:lnTo>
                  <a:pt x="3470885" y="343269"/>
                </a:lnTo>
                <a:lnTo>
                  <a:pt x="3566128" y="343269"/>
                </a:lnTo>
                <a:lnTo>
                  <a:pt x="3566013" y="342348"/>
                </a:lnTo>
                <a:lnTo>
                  <a:pt x="3556501" y="304269"/>
                </a:lnTo>
                <a:lnTo>
                  <a:pt x="3542922" y="281148"/>
                </a:lnTo>
                <a:close/>
              </a:path>
              <a:path extrusionOk="0" h="730250" w="4934584">
                <a:moveTo>
                  <a:pt x="3746971" y="0"/>
                </a:moveTo>
                <a:lnTo>
                  <a:pt x="3722632" y="4924"/>
                </a:lnTo>
                <a:lnTo>
                  <a:pt x="3702737" y="18348"/>
                </a:lnTo>
                <a:lnTo>
                  <a:pt x="3689312" y="38241"/>
                </a:lnTo>
                <a:lnTo>
                  <a:pt x="3684386" y="62579"/>
                </a:lnTo>
                <a:lnTo>
                  <a:pt x="3689312" y="86650"/>
                </a:lnTo>
                <a:lnTo>
                  <a:pt x="3702737" y="106408"/>
                </a:lnTo>
                <a:lnTo>
                  <a:pt x="3722632" y="119781"/>
                </a:lnTo>
                <a:lnTo>
                  <a:pt x="3746971" y="124698"/>
                </a:lnTo>
                <a:lnTo>
                  <a:pt x="3771115" y="119781"/>
                </a:lnTo>
                <a:lnTo>
                  <a:pt x="3791032" y="106408"/>
                </a:lnTo>
                <a:lnTo>
                  <a:pt x="3804565" y="86650"/>
                </a:lnTo>
                <a:lnTo>
                  <a:pt x="3809555" y="62579"/>
                </a:lnTo>
                <a:lnTo>
                  <a:pt x="3804565" y="38241"/>
                </a:lnTo>
                <a:lnTo>
                  <a:pt x="3791032" y="18348"/>
                </a:lnTo>
                <a:lnTo>
                  <a:pt x="3771115" y="4924"/>
                </a:lnTo>
                <a:lnTo>
                  <a:pt x="3746971" y="0"/>
                </a:lnTo>
                <a:close/>
              </a:path>
              <a:path extrusionOk="0" h="730250" w="4934584">
                <a:moveTo>
                  <a:pt x="3796205" y="213967"/>
                </a:moveTo>
                <a:lnTo>
                  <a:pt x="3696815" y="213967"/>
                </a:lnTo>
                <a:lnTo>
                  <a:pt x="3696815" y="713686"/>
                </a:lnTo>
                <a:lnTo>
                  <a:pt x="3796205" y="713686"/>
                </a:lnTo>
                <a:lnTo>
                  <a:pt x="3796205" y="213967"/>
                </a:lnTo>
                <a:close/>
              </a:path>
              <a:path extrusionOk="0" h="730250" w="4934584">
                <a:moveTo>
                  <a:pt x="4153283" y="204304"/>
                </a:moveTo>
                <a:lnTo>
                  <a:pt x="4106632" y="207901"/>
                </a:lnTo>
                <a:lnTo>
                  <a:pt x="4064421" y="218494"/>
                </a:lnTo>
                <a:lnTo>
                  <a:pt x="4026928" y="235782"/>
                </a:lnTo>
                <a:lnTo>
                  <a:pt x="3994435" y="259466"/>
                </a:lnTo>
                <a:lnTo>
                  <a:pt x="3967222" y="289248"/>
                </a:lnTo>
                <a:lnTo>
                  <a:pt x="3945568" y="324828"/>
                </a:lnTo>
                <a:lnTo>
                  <a:pt x="3929754" y="365908"/>
                </a:lnTo>
                <a:lnTo>
                  <a:pt x="3920060" y="412187"/>
                </a:lnTo>
                <a:lnTo>
                  <a:pt x="3916767" y="463366"/>
                </a:lnTo>
                <a:lnTo>
                  <a:pt x="3916767" y="464287"/>
                </a:lnTo>
                <a:lnTo>
                  <a:pt x="3920045" y="515588"/>
                </a:lnTo>
                <a:lnTo>
                  <a:pt x="3929701" y="561931"/>
                </a:lnTo>
                <a:lnTo>
                  <a:pt x="3945466" y="603029"/>
                </a:lnTo>
                <a:lnTo>
                  <a:pt x="3967070" y="638594"/>
                </a:lnTo>
                <a:lnTo>
                  <a:pt x="3994246" y="668339"/>
                </a:lnTo>
                <a:lnTo>
                  <a:pt x="4026724" y="691974"/>
                </a:lnTo>
                <a:lnTo>
                  <a:pt x="4064235" y="709213"/>
                </a:lnTo>
                <a:lnTo>
                  <a:pt x="4106511" y="719767"/>
                </a:lnTo>
                <a:lnTo>
                  <a:pt x="4153283" y="723349"/>
                </a:lnTo>
                <a:lnTo>
                  <a:pt x="4199915" y="719767"/>
                </a:lnTo>
                <a:lnTo>
                  <a:pt x="4242083" y="709213"/>
                </a:lnTo>
                <a:lnTo>
                  <a:pt x="4279514" y="691974"/>
                </a:lnTo>
                <a:lnTo>
                  <a:pt x="4311935" y="668339"/>
                </a:lnTo>
                <a:lnTo>
                  <a:pt x="4337733" y="640063"/>
                </a:lnTo>
                <a:lnTo>
                  <a:pt x="4153283" y="640063"/>
                </a:lnTo>
                <a:lnTo>
                  <a:pt x="4106266" y="632428"/>
                </a:lnTo>
                <a:lnTo>
                  <a:pt x="4068814" y="610127"/>
                </a:lnTo>
                <a:lnTo>
                  <a:pt x="4041434" y="574067"/>
                </a:lnTo>
                <a:lnTo>
                  <a:pt x="4024634" y="525151"/>
                </a:lnTo>
                <a:lnTo>
                  <a:pt x="4018921" y="464287"/>
                </a:lnTo>
                <a:lnTo>
                  <a:pt x="4018921" y="463366"/>
                </a:lnTo>
                <a:lnTo>
                  <a:pt x="4024634" y="402502"/>
                </a:lnTo>
                <a:lnTo>
                  <a:pt x="4041434" y="353587"/>
                </a:lnTo>
                <a:lnTo>
                  <a:pt x="4068814" y="317526"/>
                </a:lnTo>
                <a:lnTo>
                  <a:pt x="4106266" y="295225"/>
                </a:lnTo>
                <a:lnTo>
                  <a:pt x="4153283" y="287591"/>
                </a:lnTo>
                <a:lnTo>
                  <a:pt x="4337580" y="287591"/>
                </a:lnTo>
                <a:lnTo>
                  <a:pt x="4311745" y="259315"/>
                </a:lnTo>
                <a:lnTo>
                  <a:pt x="4279309" y="235679"/>
                </a:lnTo>
                <a:lnTo>
                  <a:pt x="4241897" y="218441"/>
                </a:lnTo>
                <a:lnTo>
                  <a:pt x="4199794" y="207886"/>
                </a:lnTo>
                <a:lnTo>
                  <a:pt x="4153283" y="204304"/>
                </a:lnTo>
                <a:close/>
              </a:path>
              <a:path extrusionOk="0" h="730250" w="4934584">
                <a:moveTo>
                  <a:pt x="4337580" y="287591"/>
                </a:moveTo>
                <a:lnTo>
                  <a:pt x="4153283" y="287591"/>
                </a:lnTo>
                <a:lnTo>
                  <a:pt x="4200123" y="295225"/>
                </a:lnTo>
                <a:lnTo>
                  <a:pt x="4237553" y="317526"/>
                </a:lnTo>
                <a:lnTo>
                  <a:pt x="4265000" y="353587"/>
                </a:lnTo>
                <a:lnTo>
                  <a:pt x="4281888" y="402502"/>
                </a:lnTo>
                <a:lnTo>
                  <a:pt x="4287646" y="463366"/>
                </a:lnTo>
                <a:lnTo>
                  <a:pt x="4287646" y="464287"/>
                </a:lnTo>
                <a:lnTo>
                  <a:pt x="4281888" y="524974"/>
                </a:lnTo>
                <a:lnTo>
                  <a:pt x="4265000" y="573868"/>
                </a:lnTo>
                <a:lnTo>
                  <a:pt x="4237553" y="609995"/>
                </a:lnTo>
                <a:lnTo>
                  <a:pt x="4200123" y="632384"/>
                </a:lnTo>
                <a:lnTo>
                  <a:pt x="4153283" y="640063"/>
                </a:lnTo>
                <a:lnTo>
                  <a:pt x="4337733" y="640063"/>
                </a:lnTo>
                <a:lnTo>
                  <a:pt x="4360655" y="603029"/>
                </a:lnTo>
                <a:lnTo>
                  <a:pt x="4376408" y="561931"/>
                </a:lnTo>
                <a:lnTo>
                  <a:pt x="4386061" y="515588"/>
                </a:lnTo>
                <a:lnTo>
                  <a:pt x="4389339" y="464287"/>
                </a:lnTo>
                <a:lnTo>
                  <a:pt x="4389339" y="463366"/>
                </a:lnTo>
                <a:lnTo>
                  <a:pt x="4386046" y="412065"/>
                </a:lnTo>
                <a:lnTo>
                  <a:pt x="4376355" y="365722"/>
                </a:lnTo>
                <a:lnTo>
                  <a:pt x="4360552" y="324624"/>
                </a:lnTo>
                <a:lnTo>
                  <a:pt x="4338921" y="289059"/>
                </a:lnTo>
                <a:lnTo>
                  <a:pt x="4337580" y="287591"/>
                </a:lnTo>
                <a:close/>
              </a:path>
              <a:path extrusionOk="0" h="730250" w="4934584">
                <a:moveTo>
                  <a:pt x="4608369" y="213967"/>
                </a:moveTo>
                <a:lnTo>
                  <a:pt x="4508508" y="213967"/>
                </a:lnTo>
                <a:lnTo>
                  <a:pt x="4508508" y="713686"/>
                </a:lnTo>
                <a:lnTo>
                  <a:pt x="4608369" y="713686"/>
                </a:lnTo>
                <a:lnTo>
                  <a:pt x="4608369" y="420573"/>
                </a:lnTo>
                <a:lnTo>
                  <a:pt x="4616629" y="366182"/>
                </a:lnTo>
                <a:lnTo>
                  <a:pt x="4640289" y="325035"/>
                </a:lnTo>
                <a:lnTo>
                  <a:pt x="4677669" y="298986"/>
                </a:lnTo>
                <a:lnTo>
                  <a:pt x="4727088" y="289891"/>
                </a:lnTo>
                <a:lnTo>
                  <a:pt x="4608369" y="289891"/>
                </a:lnTo>
                <a:lnTo>
                  <a:pt x="4608369" y="213967"/>
                </a:lnTo>
                <a:close/>
              </a:path>
              <a:path extrusionOk="0" h="730250" w="4934584">
                <a:moveTo>
                  <a:pt x="4760678" y="204304"/>
                </a:moveTo>
                <a:lnTo>
                  <a:pt x="4710785" y="210171"/>
                </a:lnTo>
                <a:lnTo>
                  <a:pt x="4670083" y="227081"/>
                </a:lnTo>
                <a:lnTo>
                  <a:pt x="4638441" y="254000"/>
                </a:lnTo>
                <a:lnTo>
                  <a:pt x="4615730" y="289891"/>
                </a:lnTo>
                <a:lnTo>
                  <a:pt x="4727088" y="289891"/>
                </a:lnTo>
                <a:lnTo>
                  <a:pt x="4774776" y="297584"/>
                </a:lnTo>
                <a:lnTo>
                  <a:pt x="4808359" y="320721"/>
                </a:lnTo>
                <a:lnTo>
                  <a:pt x="4828224" y="359388"/>
                </a:lnTo>
                <a:lnTo>
                  <a:pt x="4834760" y="413671"/>
                </a:lnTo>
                <a:lnTo>
                  <a:pt x="4834760" y="713686"/>
                </a:lnTo>
                <a:lnTo>
                  <a:pt x="4934149" y="713686"/>
                </a:lnTo>
                <a:lnTo>
                  <a:pt x="4934149" y="390203"/>
                </a:lnTo>
                <a:lnTo>
                  <a:pt x="4929064" y="335052"/>
                </a:lnTo>
                <a:lnTo>
                  <a:pt x="4914022" y="289039"/>
                </a:lnTo>
                <a:lnTo>
                  <a:pt x="4889342" y="252562"/>
                </a:lnTo>
                <a:lnTo>
                  <a:pt x="4855345" y="226016"/>
                </a:lnTo>
                <a:lnTo>
                  <a:pt x="4812350" y="209798"/>
                </a:lnTo>
                <a:lnTo>
                  <a:pt x="4760678" y="204304"/>
                </a:lnTo>
                <a:close/>
              </a:path>
            </a:pathLst>
          </a:custGeom>
          <a:solidFill>
            <a:srgbClr val="000000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5" name="Google Shape;135;p11"/>
          <p:cNvSpPr/>
          <p:nvPr/>
        </p:nvSpPr>
        <p:spPr>
          <a:xfrm>
            <a:off x="7433960" y="9212309"/>
            <a:ext cx="558165" cy="356235"/>
          </a:xfrm>
          <a:custGeom>
            <a:rect b="b" l="l" r="r" t="t"/>
            <a:pathLst>
              <a:path extrusionOk="0" h="356234" w="558165">
                <a:moveTo>
                  <a:pt x="125353" y="0"/>
                </a:moveTo>
                <a:lnTo>
                  <a:pt x="82243" y="7968"/>
                </a:lnTo>
                <a:lnTo>
                  <a:pt x="47396" y="31007"/>
                </a:lnTo>
                <a:lnTo>
                  <a:pt x="21569" y="67818"/>
                </a:lnTo>
                <a:lnTo>
                  <a:pt x="5518" y="117104"/>
                </a:lnTo>
                <a:lnTo>
                  <a:pt x="0" y="177565"/>
                </a:lnTo>
                <a:lnTo>
                  <a:pt x="0" y="178036"/>
                </a:lnTo>
                <a:lnTo>
                  <a:pt x="5518" y="238522"/>
                </a:lnTo>
                <a:lnTo>
                  <a:pt x="21569" y="287865"/>
                </a:lnTo>
                <a:lnTo>
                  <a:pt x="47396" y="324746"/>
                </a:lnTo>
                <a:lnTo>
                  <a:pt x="82243" y="347843"/>
                </a:lnTo>
                <a:lnTo>
                  <a:pt x="125353" y="355836"/>
                </a:lnTo>
                <a:lnTo>
                  <a:pt x="168374" y="347843"/>
                </a:lnTo>
                <a:lnTo>
                  <a:pt x="203210" y="324746"/>
                </a:lnTo>
                <a:lnTo>
                  <a:pt x="212083" y="312092"/>
                </a:lnTo>
                <a:lnTo>
                  <a:pt x="125353" y="312092"/>
                </a:lnTo>
                <a:lnTo>
                  <a:pt x="94823" y="302820"/>
                </a:lnTo>
                <a:lnTo>
                  <a:pt x="72143" y="276196"/>
                </a:lnTo>
                <a:lnTo>
                  <a:pt x="58017" y="234006"/>
                </a:lnTo>
                <a:lnTo>
                  <a:pt x="53152" y="178036"/>
                </a:lnTo>
                <a:lnTo>
                  <a:pt x="53152" y="177565"/>
                </a:lnTo>
                <a:lnTo>
                  <a:pt x="58017" y="121668"/>
                </a:lnTo>
                <a:lnTo>
                  <a:pt x="72143" y="79639"/>
                </a:lnTo>
                <a:lnTo>
                  <a:pt x="94823" y="53177"/>
                </a:lnTo>
                <a:lnTo>
                  <a:pt x="125353" y="43979"/>
                </a:lnTo>
                <a:lnTo>
                  <a:pt x="212323" y="43979"/>
                </a:lnTo>
                <a:lnTo>
                  <a:pt x="203210" y="31007"/>
                </a:lnTo>
                <a:lnTo>
                  <a:pt x="168374" y="7968"/>
                </a:lnTo>
                <a:lnTo>
                  <a:pt x="125353" y="0"/>
                </a:lnTo>
                <a:close/>
              </a:path>
              <a:path extrusionOk="0" h="356234" w="558165">
                <a:moveTo>
                  <a:pt x="212323" y="43979"/>
                </a:moveTo>
                <a:lnTo>
                  <a:pt x="125353" y="43979"/>
                </a:lnTo>
                <a:lnTo>
                  <a:pt x="155784" y="53177"/>
                </a:lnTo>
                <a:lnTo>
                  <a:pt x="178476" y="79639"/>
                </a:lnTo>
                <a:lnTo>
                  <a:pt x="192657" y="121668"/>
                </a:lnTo>
                <a:lnTo>
                  <a:pt x="197555" y="177565"/>
                </a:lnTo>
                <a:lnTo>
                  <a:pt x="197555" y="178036"/>
                </a:lnTo>
                <a:lnTo>
                  <a:pt x="192657" y="234006"/>
                </a:lnTo>
                <a:lnTo>
                  <a:pt x="178476" y="276196"/>
                </a:lnTo>
                <a:lnTo>
                  <a:pt x="155784" y="302820"/>
                </a:lnTo>
                <a:lnTo>
                  <a:pt x="125353" y="312092"/>
                </a:lnTo>
                <a:lnTo>
                  <a:pt x="212083" y="312092"/>
                </a:lnTo>
                <a:lnTo>
                  <a:pt x="229071" y="287865"/>
                </a:lnTo>
                <a:lnTo>
                  <a:pt x="245167" y="238522"/>
                </a:lnTo>
                <a:lnTo>
                  <a:pt x="250708" y="178036"/>
                </a:lnTo>
                <a:lnTo>
                  <a:pt x="250708" y="177565"/>
                </a:lnTo>
                <a:lnTo>
                  <a:pt x="245167" y="117104"/>
                </a:lnTo>
                <a:lnTo>
                  <a:pt x="229071" y="67818"/>
                </a:lnTo>
                <a:lnTo>
                  <a:pt x="212323" y="43979"/>
                </a:lnTo>
                <a:close/>
              </a:path>
              <a:path extrusionOk="0" h="356234" w="558165">
                <a:moveTo>
                  <a:pt x="367595" y="256117"/>
                </a:moveTo>
                <a:lnTo>
                  <a:pt x="318206" y="256117"/>
                </a:lnTo>
                <a:lnTo>
                  <a:pt x="318442" y="259175"/>
                </a:lnTo>
                <a:lnTo>
                  <a:pt x="329407" y="297495"/>
                </a:lnTo>
                <a:lnTo>
                  <a:pt x="353954" y="328143"/>
                </a:lnTo>
                <a:lnTo>
                  <a:pt x="390143" y="348472"/>
                </a:lnTo>
                <a:lnTo>
                  <a:pt x="436034" y="355836"/>
                </a:lnTo>
                <a:lnTo>
                  <a:pt x="485232" y="347252"/>
                </a:lnTo>
                <a:lnTo>
                  <a:pt x="523758" y="323145"/>
                </a:lnTo>
                <a:lnTo>
                  <a:pt x="531549" y="311621"/>
                </a:lnTo>
                <a:lnTo>
                  <a:pt x="436504" y="311621"/>
                </a:lnTo>
                <a:lnTo>
                  <a:pt x="410726" y="307443"/>
                </a:lnTo>
                <a:lnTo>
                  <a:pt x="389908" y="296011"/>
                </a:lnTo>
                <a:lnTo>
                  <a:pt x="375220" y="278978"/>
                </a:lnTo>
                <a:lnTo>
                  <a:pt x="367831" y="257999"/>
                </a:lnTo>
                <a:lnTo>
                  <a:pt x="367595" y="256117"/>
                </a:lnTo>
                <a:close/>
              </a:path>
              <a:path extrusionOk="0" h="356234" w="558165">
                <a:moveTo>
                  <a:pt x="533560" y="167217"/>
                </a:moveTo>
                <a:lnTo>
                  <a:pt x="436975" y="167217"/>
                </a:lnTo>
                <a:lnTo>
                  <a:pt x="465264" y="172501"/>
                </a:lnTo>
                <a:lnTo>
                  <a:pt x="487599" y="187267"/>
                </a:lnTo>
                <a:lnTo>
                  <a:pt x="502261" y="209881"/>
                </a:lnTo>
                <a:lnTo>
                  <a:pt x="507444" y="238243"/>
                </a:lnTo>
                <a:lnTo>
                  <a:pt x="507530" y="239184"/>
                </a:lnTo>
                <a:lnTo>
                  <a:pt x="502319" y="268461"/>
                </a:lnTo>
                <a:lnTo>
                  <a:pt x="487716" y="291366"/>
                </a:lnTo>
                <a:lnTo>
                  <a:pt x="465263" y="306289"/>
                </a:lnTo>
                <a:lnTo>
                  <a:pt x="436504" y="311621"/>
                </a:lnTo>
                <a:lnTo>
                  <a:pt x="531549" y="311621"/>
                </a:lnTo>
                <a:lnTo>
                  <a:pt x="548879" y="285986"/>
                </a:lnTo>
                <a:lnTo>
                  <a:pt x="557772" y="238714"/>
                </a:lnTo>
                <a:lnTo>
                  <a:pt x="557861" y="237773"/>
                </a:lnTo>
                <a:lnTo>
                  <a:pt x="549736" y="192687"/>
                </a:lnTo>
                <a:lnTo>
                  <a:pt x="533560" y="167217"/>
                </a:lnTo>
                <a:close/>
              </a:path>
              <a:path extrusionOk="0" h="356234" w="558165">
                <a:moveTo>
                  <a:pt x="538575" y="8232"/>
                </a:moveTo>
                <a:lnTo>
                  <a:pt x="341255" y="8232"/>
                </a:lnTo>
                <a:lnTo>
                  <a:pt x="324321" y="205317"/>
                </a:lnTo>
                <a:lnTo>
                  <a:pt x="369711" y="205317"/>
                </a:lnTo>
                <a:lnTo>
                  <a:pt x="373710" y="197556"/>
                </a:lnTo>
                <a:lnTo>
                  <a:pt x="379119" y="190971"/>
                </a:lnTo>
                <a:lnTo>
                  <a:pt x="422044" y="168364"/>
                </a:lnTo>
                <a:lnTo>
                  <a:pt x="436975" y="167217"/>
                </a:lnTo>
                <a:lnTo>
                  <a:pt x="533560" y="167217"/>
                </a:lnTo>
                <a:lnTo>
                  <a:pt x="529676" y="161102"/>
                </a:lnTo>
                <a:lnTo>
                  <a:pt x="372299" y="161102"/>
                </a:lnTo>
                <a:lnTo>
                  <a:pt x="382647" y="52916"/>
                </a:lnTo>
                <a:lnTo>
                  <a:pt x="538575" y="52916"/>
                </a:lnTo>
                <a:lnTo>
                  <a:pt x="538575" y="8232"/>
                </a:lnTo>
                <a:close/>
              </a:path>
              <a:path extrusionOk="0" h="356234" w="558165">
                <a:moveTo>
                  <a:pt x="448500" y="125119"/>
                </a:moveTo>
                <a:lnTo>
                  <a:pt x="426039" y="127534"/>
                </a:lnTo>
                <a:lnTo>
                  <a:pt x="406048" y="134556"/>
                </a:lnTo>
                <a:lnTo>
                  <a:pt x="389232" y="145856"/>
                </a:lnTo>
                <a:lnTo>
                  <a:pt x="376297" y="161102"/>
                </a:lnTo>
                <a:lnTo>
                  <a:pt x="529676" y="161102"/>
                </a:lnTo>
                <a:lnTo>
                  <a:pt x="527081" y="157016"/>
                </a:lnTo>
                <a:lnTo>
                  <a:pt x="492476" y="133560"/>
                </a:lnTo>
                <a:lnTo>
                  <a:pt x="448500" y="125119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6" name="Google Shape;136;p11"/>
          <p:cNvSpPr/>
          <p:nvPr/>
        </p:nvSpPr>
        <p:spPr>
          <a:xfrm>
            <a:off x="8354835" y="7485013"/>
            <a:ext cx="3638550" cy="890269"/>
          </a:xfrm>
          <a:custGeom>
            <a:rect b="b" l="l" r="r" t="t"/>
            <a:pathLst>
              <a:path extrusionOk="0" h="890270" w="3638550">
                <a:moveTo>
                  <a:pt x="107214" y="49695"/>
                </a:moveTo>
                <a:lnTo>
                  <a:pt x="0" y="49695"/>
                </a:lnTo>
                <a:lnTo>
                  <a:pt x="178997" y="713686"/>
                </a:lnTo>
                <a:lnTo>
                  <a:pt x="276548" y="713686"/>
                </a:lnTo>
                <a:lnTo>
                  <a:pt x="318848" y="565979"/>
                </a:lnTo>
                <a:lnTo>
                  <a:pt x="229152" y="565979"/>
                </a:lnTo>
                <a:lnTo>
                  <a:pt x="107214" y="49695"/>
                </a:lnTo>
                <a:close/>
              </a:path>
              <a:path extrusionOk="0" h="890270" w="3638550">
                <a:moveTo>
                  <a:pt x="515041" y="217189"/>
                </a:moveTo>
                <a:lnTo>
                  <a:pt x="425175" y="217189"/>
                </a:lnTo>
                <a:lnTo>
                  <a:pt x="567820" y="713686"/>
                </a:lnTo>
                <a:lnTo>
                  <a:pt x="664911" y="713686"/>
                </a:lnTo>
                <a:lnTo>
                  <a:pt x="704832" y="565979"/>
                </a:lnTo>
                <a:lnTo>
                  <a:pt x="609233" y="565979"/>
                </a:lnTo>
                <a:lnTo>
                  <a:pt x="515041" y="217189"/>
                </a:lnTo>
                <a:close/>
              </a:path>
              <a:path extrusionOk="0" h="890270" w="3638550">
                <a:moveTo>
                  <a:pt x="469809" y="49695"/>
                </a:moveTo>
                <a:lnTo>
                  <a:pt x="374099" y="49695"/>
                </a:lnTo>
                <a:lnTo>
                  <a:pt x="235594" y="565979"/>
                </a:lnTo>
                <a:lnTo>
                  <a:pt x="318848" y="565979"/>
                </a:lnTo>
                <a:lnTo>
                  <a:pt x="418733" y="217189"/>
                </a:lnTo>
                <a:lnTo>
                  <a:pt x="515041" y="217189"/>
                </a:lnTo>
                <a:lnTo>
                  <a:pt x="469809" y="49695"/>
                </a:lnTo>
                <a:close/>
              </a:path>
              <a:path extrusionOk="0" h="890270" w="3638550">
                <a:moveTo>
                  <a:pt x="844368" y="49695"/>
                </a:moveTo>
                <a:lnTo>
                  <a:pt x="737154" y="49695"/>
                </a:lnTo>
                <a:lnTo>
                  <a:pt x="615676" y="565979"/>
                </a:lnTo>
                <a:lnTo>
                  <a:pt x="704832" y="565979"/>
                </a:lnTo>
                <a:lnTo>
                  <a:pt x="844368" y="49695"/>
                </a:lnTo>
                <a:close/>
              </a:path>
              <a:path extrusionOk="0" h="890270" w="3638550">
                <a:moveTo>
                  <a:pt x="1119535" y="204304"/>
                </a:moveTo>
                <a:lnTo>
                  <a:pt x="1072885" y="207901"/>
                </a:lnTo>
                <a:lnTo>
                  <a:pt x="1030675" y="218494"/>
                </a:lnTo>
                <a:lnTo>
                  <a:pt x="993183" y="235782"/>
                </a:lnTo>
                <a:lnTo>
                  <a:pt x="960690" y="259466"/>
                </a:lnTo>
                <a:lnTo>
                  <a:pt x="933476" y="289248"/>
                </a:lnTo>
                <a:lnTo>
                  <a:pt x="911822" y="324829"/>
                </a:lnTo>
                <a:lnTo>
                  <a:pt x="896008" y="365908"/>
                </a:lnTo>
                <a:lnTo>
                  <a:pt x="886314" y="412187"/>
                </a:lnTo>
                <a:lnTo>
                  <a:pt x="883020" y="463367"/>
                </a:lnTo>
                <a:lnTo>
                  <a:pt x="883020" y="464287"/>
                </a:lnTo>
                <a:lnTo>
                  <a:pt x="886299" y="515588"/>
                </a:lnTo>
                <a:lnTo>
                  <a:pt x="895955" y="561931"/>
                </a:lnTo>
                <a:lnTo>
                  <a:pt x="911720" y="603030"/>
                </a:lnTo>
                <a:lnTo>
                  <a:pt x="933325" y="638595"/>
                </a:lnTo>
                <a:lnTo>
                  <a:pt x="960500" y="668339"/>
                </a:lnTo>
                <a:lnTo>
                  <a:pt x="992978" y="691974"/>
                </a:lnTo>
                <a:lnTo>
                  <a:pt x="1030489" y="709213"/>
                </a:lnTo>
                <a:lnTo>
                  <a:pt x="1072764" y="719767"/>
                </a:lnTo>
                <a:lnTo>
                  <a:pt x="1119535" y="723349"/>
                </a:lnTo>
                <a:lnTo>
                  <a:pt x="1166170" y="719767"/>
                </a:lnTo>
                <a:lnTo>
                  <a:pt x="1208339" y="709213"/>
                </a:lnTo>
                <a:lnTo>
                  <a:pt x="1245770" y="691974"/>
                </a:lnTo>
                <a:lnTo>
                  <a:pt x="1278191" y="668339"/>
                </a:lnTo>
                <a:lnTo>
                  <a:pt x="1303988" y="640063"/>
                </a:lnTo>
                <a:lnTo>
                  <a:pt x="1119535" y="640063"/>
                </a:lnTo>
                <a:lnTo>
                  <a:pt x="1072518" y="632428"/>
                </a:lnTo>
                <a:lnTo>
                  <a:pt x="1035066" y="610128"/>
                </a:lnTo>
                <a:lnTo>
                  <a:pt x="1007686" y="574067"/>
                </a:lnTo>
                <a:lnTo>
                  <a:pt x="990885" y="525151"/>
                </a:lnTo>
                <a:lnTo>
                  <a:pt x="985172" y="464287"/>
                </a:lnTo>
                <a:lnTo>
                  <a:pt x="985172" y="463367"/>
                </a:lnTo>
                <a:lnTo>
                  <a:pt x="990885" y="402502"/>
                </a:lnTo>
                <a:lnTo>
                  <a:pt x="1007686" y="353587"/>
                </a:lnTo>
                <a:lnTo>
                  <a:pt x="1035066" y="317526"/>
                </a:lnTo>
                <a:lnTo>
                  <a:pt x="1072518" y="295226"/>
                </a:lnTo>
                <a:lnTo>
                  <a:pt x="1119535" y="287591"/>
                </a:lnTo>
                <a:lnTo>
                  <a:pt x="1303834" y="287591"/>
                </a:lnTo>
                <a:lnTo>
                  <a:pt x="1278001" y="259315"/>
                </a:lnTo>
                <a:lnTo>
                  <a:pt x="1245565" y="235680"/>
                </a:lnTo>
                <a:lnTo>
                  <a:pt x="1208153" y="218441"/>
                </a:lnTo>
                <a:lnTo>
                  <a:pt x="1166048" y="207886"/>
                </a:lnTo>
                <a:lnTo>
                  <a:pt x="1119535" y="204304"/>
                </a:lnTo>
                <a:close/>
              </a:path>
              <a:path extrusionOk="0" h="890270" w="3638550">
                <a:moveTo>
                  <a:pt x="1303834" y="287591"/>
                </a:moveTo>
                <a:lnTo>
                  <a:pt x="1119535" y="287591"/>
                </a:lnTo>
                <a:lnTo>
                  <a:pt x="1166375" y="295226"/>
                </a:lnTo>
                <a:lnTo>
                  <a:pt x="1203805" y="317526"/>
                </a:lnTo>
                <a:lnTo>
                  <a:pt x="1231251" y="353587"/>
                </a:lnTo>
                <a:lnTo>
                  <a:pt x="1248140" y="402502"/>
                </a:lnTo>
                <a:lnTo>
                  <a:pt x="1253897" y="463367"/>
                </a:lnTo>
                <a:lnTo>
                  <a:pt x="1253897" y="464287"/>
                </a:lnTo>
                <a:lnTo>
                  <a:pt x="1248140" y="524975"/>
                </a:lnTo>
                <a:lnTo>
                  <a:pt x="1231251" y="573868"/>
                </a:lnTo>
                <a:lnTo>
                  <a:pt x="1203805" y="609995"/>
                </a:lnTo>
                <a:lnTo>
                  <a:pt x="1166375" y="632384"/>
                </a:lnTo>
                <a:lnTo>
                  <a:pt x="1119535" y="640063"/>
                </a:lnTo>
                <a:lnTo>
                  <a:pt x="1303988" y="640063"/>
                </a:lnTo>
                <a:lnTo>
                  <a:pt x="1326909" y="603030"/>
                </a:lnTo>
                <a:lnTo>
                  <a:pt x="1342661" y="561931"/>
                </a:lnTo>
                <a:lnTo>
                  <a:pt x="1352313" y="515588"/>
                </a:lnTo>
                <a:lnTo>
                  <a:pt x="1355590" y="464287"/>
                </a:lnTo>
                <a:lnTo>
                  <a:pt x="1355590" y="463367"/>
                </a:lnTo>
                <a:lnTo>
                  <a:pt x="1352297" y="412066"/>
                </a:lnTo>
                <a:lnTo>
                  <a:pt x="1342608" y="365722"/>
                </a:lnTo>
                <a:lnTo>
                  <a:pt x="1326806" y="324624"/>
                </a:lnTo>
                <a:lnTo>
                  <a:pt x="1305176" y="289059"/>
                </a:lnTo>
                <a:lnTo>
                  <a:pt x="1303834" y="287591"/>
                </a:lnTo>
                <a:close/>
              </a:path>
              <a:path extrusionOk="0" h="890270" w="3638550">
                <a:moveTo>
                  <a:pt x="1574620" y="213968"/>
                </a:moveTo>
                <a:lnTo>
                  <a:pt x="1474770" y="213968"/>
                </a:lnTo>
                <a:lnTo>
                  <a:pt x="1474770" y="713686"/>
                </a:lnTo>
                <a:lnTo>
                  <a:pt x="1574620" y="713686"/>
                </a:lnTo>
                <a:lnTo>
                  <a:pt x="1574620" y="415052"/>
                </a:lnTo>
                <a:lnTo>
                  <a:pt x="1583939" y="365952"/>
                </a:lnTo>
                <a:lnTo>
                  <a:pt x="1610168" y="328371"/>
                </a:lnTo>
                <a:lnTo>
                  <a:pt x="1650719" y="304336"/>
                </a:lnTo>
                <a:lnTo>
                  <a:pt x="1703004" y="295873"/>
                </a:lnTo>
                <a:lnTo>
                  <a:pt x="1756835" y="295873"/>
                </a:lnTo>
                <a:lnTo>
                  <a:pt x="1756835" y="289432"/>
                </a:lnTo>
                <a:lnTo>
                  <a:pt x="1574620" y="289432"/>
                </a:lnTo>
                <a:lnTo>
                  <a:pt x="1574620" y="213968"/>
                </a:lnTo>
                <a:close/>
              </a:path>
              <a:path extrusionOk="0" h="890270" w="3638550">
                <a:moveTo>
                  <a:pt x="1756835" y="295873"/>
                </a:moveTo>
                <a:lnTo>
                  <a:pt x="1703004" y="295873"/>
                </a:lnTo>
                <a:lnTo>
                  <a:pt x="1716847" y="296290"/>
                </a:lnTo>
                <a:lnTo>
                  <a:pt x="1730261" y="297484"/>
                </a:lnTo>
                <a:lnTo>
                  <a:pt x="1743504" y="299367"/>
                </a:lnTo>
                <a:lnTo>
                  <a:pt x="1756835" y="301855"/>
                </a:lnTo>
                <a:lnTo>
                  <a:pt x="1756835" y="295873"/>
                </a:lnTo>
                <a:close/>
              </a:path>
              <a:path extrusionOk="0" h="890270" w="3638550">
                <a:moveTo>
                  <a:pt x="1713129" y="205225"/>
                </a:moveTo>
                <a:lnTo>
                  <a:pt x="1667009" y="210941"/>
                </a:lnTo>
                <a:lnTo>
                  <a:pt x="1629261" y="227484"/>
                </a:lnTo>
                <a:lnTo>
                  <a:pt x="1600661" y="253950"/>
                </a:lnTo>
                <a:lnTo>
                  <a:pt x="1581981" y="289432"/>
                </a:lnTo>
                <a:lnTo>
                  <a:pt x="1756835" y="289432"/>
                </a:lnTo>
                <a:lnTo>
                  <a:pt x="1756835" y="209826"/>
                </a:lnTo>
                <a:lnTo>
                  <a:pt x="1748003" y="208136"/>
                </a:lnTo>
                <a:lnTo>
                  <a:pt x="1737228" y="206662"/>
                </a:lnTo>
                <a:lnTo>
                  <a:pt x="1725330" y="205620"/>
                </a:lnTo>
                <a:lnTo>
                  <a:pt x="1713129" y="205225"/>
                </a:lnTo>
                <a:close/>
              </a:path>
              <a:path extrusionOk="0" h="890270" w="3638550">
                <a:moveTo>
                  <a:pt x="1956546" y="17946"/>
                </a:moveTo>
                <a:lnTo>
                  <a:pt x="1856685" y="17946"/>
                </a:lnTo>
                <a:lnTo>
                  <a:pt x="1856685" y="713686"/>
                </a:lnTo>
                <a:lnTo>
                  <a:pt x="1956546" y="713686"/>
                </a:lnTo>
                <a:lnTo>
                  <a:pt x="1956546" y="531929"/>
                </a:lnTo>
                <a:lnTo>
                  <a:pt x="1999340" y="489135"/>
                </a:lnTo>
                <a:lnTo>
                  <a:pt x="2120205" y="489135"/>
                </a:lnTo>
                <a:lnTo>
                  <a:pt x="2070658" y="424714"/>
                </a:lnTo>
                <a:lnTo>
                  <a:pt x="1956546" y="424714"/>
                </a:lnTo>
                <a:lnTo>
                  <a:pt x="1956546" y="17946"/>
                </a:lnTo>
                <a:close/>
              </a:path>
              <a:path extrusionOk="0" h="890270" w="3638550">
                <a:moveTo>
                  <a:pt x="2120205" y="489135"/>
                </a:moveTo>
                <a:lnTo>
                  <a:pt x="1999340" y="489135"/>
                </a:lnTo>
                <a:lnTo>
                  <a:pt x="2171429" y="713686"/>
                </a:lnTo>
                <a:lnTo>
                  <a:pt x="2292913" y="713686"/>
                </a:lnTo>
                <a:lnTo>
                  <a:pt x="2120205" y="489135"/>
                </a:lnTo>
                <a:close/>
              </a:path>
              <a:path extrusionOk="0" h="890270" w="3638550">
                <a:moveTo>
                  <a:pt x="2279102" y="213968"/>
                </a:moveTo>
                <a:lnTo>
                  <a:pt x="2162225" y="213968"/>
                </a:lnTo>
                <a:lnTo>
                  <a:pt x="1963907" y="424714"/>
                </a:lnTo>
                <a:lnTo>
                  <a:pt x="2070658" y="424714"/>
                </a:lnTo>
                <a:lnTo>
                  <a:pt x="2279102" y="213968"/>
                </a:lnTo>
                <a:close/>
              </a:path>
              <a:path extrusionOk="0" h="890270" w="3638550">
                <a:moveTo>
                  <a:pt x="2436018" y="0"/>
                </a:moveTo>
                <a:lnTo>
                  <a:pt x="2411680" y="4925"/>
                </a:lnTo>
                <a:lnTo>
                  <a:pt x="2391784" y="18348"/>
                </a:lnTo>
                <a:lnTo>
                  <a:pt x="2378359" y="38242"/>
                </a:lnTo>
                <a:lnTo>
                  <a:pt x="2373434" y="62579"/>
                </a:lnTo>
                <a:lnTo>
                  <a:pt x="2378359" y="86650"/>
                </a:lnTo>
                <a:lnTo>
                  <a:pt x="2391784" y="106408"/>
                </a:lnTo>
                <a:lnTo>
                  <a:pt x="2411680" y="119781"/>
                </a:lnTo>
                <a:lnTo>
                  <a:pt x="2436018" y="124699"/>
                </a:lnTo>
                <a:lnTo>
                  <a:pt x="2460161" y="119781"/>
                </a:lnTo>
                <a:lnTo>
                  <a:pt x="2480074" y="106408"/>
                </a:lnTo>
                <a:lnTo>
                  <a:pt x="2493603" y="86650"/>
                </a:lnTo>
                <a:lnTo>
                  <a:pt x="2498592" y="62579"/>
                </a:lnTo>
                <a:lnTo>
                  <a:pt x="2493603" y="38242"/>
                </a:lnTo>
                <a:lnTo>
                  <a:pt x="2480074" y="18348"/>
                </a:lnTo>
                <a:lnTo>
                  <a:pt x="2460161" y="4925"/>
                </a:lnTo>
                <a:lnTo>
                  <a:pt x="2436018" y="0"/>
                </a:lnTo>
                <a:close/>
              </a:path>
              <a:path extrusionOk="0" h="890270" w="3638550">
                <a:moveTo>
                  <a:pt x="2485252" y="213968"/>
                </a:moveTo>
                <a:lnTo>
                  <a:pt x="2385863" y="213968"/>
                </a:lnTo>
                <a:lnTo>
                  <a:pt x="2385863" y="713686"/>
                </a:lnTo>
                <a:lnTo>
                  <a:pt x="2485252" y="713686"/>
                </a:lnTo>
                <a:lnTo>
                  <a:pt x="2485252" y="213968"/>
                </a:lnTo>
                <a:close/>
              </a:path>
              <a:path extrusionOk="0" h="890270" w="3638550">
                <a:moveTo>
                  <a:pt x="2730512" y="213968"/>
                </a:moveTo>
                <a:lnTo>
                  <a:pt x="2630651" y="213968"/>
                </a:lnTo>
                <a:lnTo>
                  <a:pt x="2630651" y="713686"/>
                </a:lnTo>
                <a:lnTo>
                  <a:pt x="2730512" y="713686"/>
                </a:lnTo>
                <a:lnTo>
                  <a:pt x="2730512" y="420573"/>
                </a:lnTo>
                <a:lnTo>
                  <a:pt x="2738772" y="366182"/>
                </a:lnTo>
                <a:lnTo>
                  <a:pt x="2762432" y="325035"/>
                </a:lnTo>
                <a:lnTo>
                  <a:pt x="2799812" y="298986"/>
                </a:lnTo>
                <a:lnTo>
                  <a:pt x="2849231" y="289891"/>
                </a:lnTo>
                <a:lnTo>
                  <a:pt x="2730512" y="289891"/>
                </a:lnTo>
                <a:lnTo>
                  <a:pt x="2730512" y="213968"/>
                </a:lnTo>
                <a:close/>
              </a:path>
              <a:path extrusionOk="0" h="890270" w="3638550">
                <a:moveTo>
                  <a:pt x="2882821" y="204304"/>
                </a:moveTo>
                <a:lnTo>
                  <a:pt x="2832928" y="210171"/>
                </a:lnTo>
                <a:lnTo>
                  <a:pt x="2792226" y="227082"/>
                </a:lnTo>
                <a:lnTo>
                  <a:pt x="2760584" y="254000"/>
                </a:lnTo>
                <a:lnTo>
                  <a:pt x="2737873" y="289891"/>
                </a:lnTo>
                <a:lnTo>
                  <a:pt x="2849231" y="289891"/>
                </a:lnTo>
                <a:lnTo>
                  <a:pt x="2896919" y="297584"/>
                </a:lnTo>
                <a:lnTo>
                  <a:pt x="2930502" y="320721"/>
                </a:lnTo>
                <a:lnTo>
                  <a:pt x="2950367" y="359388"/>
                </a:lnTo>
                <a:lnTo>
                  <a:pt x="2956903" y="413671"/>
                </a:lnTo>
                <a:lnTo>
                  <a:pt x="2956903" y="713686"/>
                </a:lnTo>
                <a:lnTo>
                  <a:pt x="3056293" y="713686"/>
                </a:lnTo>
                <a:lnTo>
                  <a:pt x="3056293" y="390203"/>
                </a:lnTo>
                <a:lnTo>
                  <a:pt x="3051207" y="335052"/>
                </a:lnTo>
                <a:lnTo>
                  <a:pt x="3036165" y="289039"/>
                </a:lnTo>
                <a:lnTo>
                  <a:pt x="3011485" y="252562"/>
                </a:lnTo>
                <a:lnTo>
                  <a:pt x="2977488" y="226016"/>
                </a:lnTo>
                <a:lnTo>
                  <a:pt x="2934493" y="209798"/>
                </a:lnTo>
                <a:lnTo>
                  <a:pt x="2882821" y="204304"/>
                </a:lnTo>
                <a:close/>
              </a:path>
              <a:path extrusionOk="0" h="890270" w="3638550">
                <a:moveTo>
                  <a:pt x="3291427" y="750038"/>
                </a:moveTo>
                <a:lnTo>
                  <a:pt x="3190655" y="750038"/>
                </a:lnTo>
                <a:lnTo>
                  <a:pt x="3189733" y="750958"/>
                </a:lnTo>
                <a:lnTo>
                  <a:pt x="3201158" y="790171"/>
                </a:lnTo>
                <a:lnTo>
                  <a:pt x="3223138" y="824002"/>
                </a:lnTo>
                <a:lnTo>
                  <a:pt x="3255190" y="851672"/>
                </a:lnTo>
                <a:lnTo>
                  <a:pt x="3296827" y="872402"/>
                </a:lnTo>
                <a:lnTo>
                  <a:pt x="3347566" y="885412"/>
                </a:lnTo>
                <a:lnTo>
                  <a:pt x="3406921" y="889922"/>
                </a:lnTo>
                <a:lnTo>
                  <a:pt x="3464366" y="885564"/>
                </a:lnTo>
                <a:lnTo>
                  <a:pt x="3514786" y="872858"/>
                </a:lnTo>
                <a:lnTo>
                  <a:pt x="3557519" y="852361"/>
                </a:lnTo>
                <a:lnTo>
                  <a:pt x="3591905" y="824627"/>
                </a:lnTo>
                <a:lnTo>
                  <a:pt x="3602797" y="809857"/>
                </a:lnTo>
                <a:lnTo>
                  <a:pt x="3408303" y="809857"/>
                </a:lnTo>
                <a:lnTo>
                  <a:pt x="3362741" y="805507"/>
                </a:lnTo>
                <a:lnTo>
                  <a:pt x="3327835" y="793349"/>
                </a:lnTo>
                <a:lnTo>
                  <a:pt x="3304059" y="774720"/>
                </a:lnTo>
                <a:lnTo>
                  <a:pt x="3291427" y="750038"/>
                </a:lnTo>
                <a:close/>
              </a:path>
              <a:path extrusionOk="0" h="890270" w="3638550">
                <a:moveTo>
                  <a:pt x="3638380" y="604631"/>
                </a:moveTo>
                <a:lnTo>
                  <a:pt x="3539440" y="604631"/>
                </a:lnTo>
                <a:lnTo>
                  <a:pt x="3539350" y="703563"/>
                </a:lnTo>
                <a:lnTo>
                  <a:pt x="3530532" y="748514"/>
                </a:lnTo>
                <a:lnTo>
                  <a:pt x="3504758" y="782018"/>
                </a:lnTo>
                <a:lnTo>
                  <a:pt x="3463540" y="802753"/>
                </a:lnTo>
                <a:lnTo>
                  <a:pt x="3408303" y="809857"/>
                </a:lnTo>
                <a:lnTo>
                  <a:pt x="3602797" y="809857"/>
                </a:lnTo>
                <a:lnTo>
                  <a:pt x="3617300" y="790171"/>
                </a:lnTo>
                <a:lnTo>
                  <a:pt x="3632996" y="749673"/>
                </a:lnTo>
                <a:lnTo>
                  <a:pt x="3638380" y="703563"/>
                </a:lnTo>
                <a:lnTo>
                  <a:pt x="3638380" y="604631"/>
                </a:lnTo>
                <a:close/>
              </a:path>
              <a:path extrusionOk="0" h="890270" w="3638550">
                <a:moveTo>
                  <a:pt x="3379770" y="205225"/>
                </a:moveTo>
                <a:lnTo>
                  <a:pt x="3333519" y="209833"/>
                </a:lnTo>
                <a:lnTo>
                  <a:pt x="3292316" y="223199"/>
                </a:lnTo>
                <a:lnTo>
                  <a:pt x="3256504" y="244632"/>
                </a:lnTo>
                <a:lnTo>
                  <a:pt x="3226429" y="273441"/>
                </a:lnTo>
                <a:lnTo>
                  <a:pt x="3202436" y="308937"/>
                </a:lnTo>
                <a:lnTo>
                  <a:pt x="3184871" y="350430"/>
                </a:lnTo>
                <a:lnTo>
                  <a:pt x="3174078" y="397228"/>
                </a:lnTo>
                <a:lnTo>
                  <a:pt x="3170437" y="448182"/>
                </a:lnTo>
                <a:lnTo>
                  <a:pt x="3170404" y="449563"/>
                </a:lnTo>
                <a:lnTo>
                  <a:pt x="3174056" y="500290"/>
                </a:lnTo>
                <a:lnTo>
                  <a:pt x="3184777" y="546423"/>
                </a:lnTo>
                <a:lnTo>
                  <a:pt x="3202218" y="587293"/>
                </a:lnTo>
                <a:lnTo>
                  <a:pt x="3226027" y="622232"/>
                </a:lnTo>
                <a:lnTo>
                  <a:pt x="3255854" y="650571"/>
                </a:lnTo>
                <a:lnTo>
                  <a:pt x="3291348" y="671640"/>
                </a:lnTo>
                <a:lnTo>
                  <a:pt x="3332160" y="684773"/>
                </a:lnTo>
                <a:lnTo>
                  <a:pt x="3377937" y="689299"/>
                </a:lnTo>
                <a:lnTo>
                  <a:pt x="3426677" y="683705"/>
                </a:lnTo>
                <a:lnTo>
                  <a:pt x="3469332" y="667326"/>
                </a:lnTo>
                <a:lnTo>
                  <a:pt x="3504826" y="640767"/>
                </a:lnTo>
                <a:lnTo>
                  <a:pt x="3530343" y="606933"/>
                </a:lnTo>
                <a:lnTo>
                  <a:pt x="3405538" y="606933"/>
                </a:lnTo>
                <a:lnTo>
                  <a:pt x="3359023" y="599442"/>
                </a:lnTo>
                <a:lnTo>
                  <a:pt x="3321958" y="578146"/>
                </a:lnTo>
                <a:lnTo>
                  <a:pt x="3294853" y="544813"/>
                </a:lnTo>
                <a:lnTo>
                  <a:pt x="3278217" y="501209"/>
                </a:lnTo>
                <a:lnTo>
                  <a:pt x="3272608" y="449563"/>
                </a:lnTo>
                <a:lnTo>
                  <a:pt x="3272558" y="448182"/>
                </a:lnTo>
                <a:lnTo>
                  <a:pt x="3278217" y="396027"/>
                </a:lnTo>
                <a:lnTo>
                  <a:pt x="3294853" y="352309"/>
                </a:lnTo>
                <a:lnTo>
                  <a:pt x="3321958" y="318840"/>
                </a:lnTo>
                <a:lnTo>
                  <a:pt x="3359023" y="297430"/>
                </a:lnTo>
                <a:lnTo>
                  <a:pt x="3405538" y="289891"/>
                </a:lnTo>
                <a:lnTo>
                  <a:pt x="3528838" y="289891"/>
                </a:lnTo>
                <a:lnTo>
                  <a:pt x="3506667" y="258026"/>
                </a:lnTo>
                <a:lnTo>
                  <a:pt x="3471746" y="229497"/>
                </a:lnTo>
                <a:lnTo>
                  <a:pt x="3429144" y="211494"/>
                </a:lnTo>
                <a:lnTo>
                  <a:pt x="3379770" y="205225"/>
                </a:lnTo>
                <a:close/>
              </a:path>
              <a:path extrusionOk="0" h="890270" w="3638550">
                <a:moveTo>
                  <a:pt x="3528838" y="289891"/>
                </a:moveTo>
                <a:lnTo>
                  <a:pt x="3405538" y="289891"/>
                </a:lnTo>
                <a:lnTo>
                  <a:pt x="3451991" y="297430"/>
                </a:lnTo>
                <a:lnTo>
                  <a:pt x="3489698" y="318840"/>
                </a:lnTo>
                <a:lnTo>
                  <a:pt x="3517752" y="352309"/>
                </a:lnTo>
                <a:lnTo>
                  <a:pt x="3535249" y="396027"/>
                </a:lnTo>
                <a:lnTo>
                  <a:pt x="3541283" y="448182"/>
                </a:lnTo>
                <a:lnTo>
                  <a:pt x="3541230" y="449563"/>
                </a:lnTo>
                <a:lnTo>
                  <a:pt x="3535294" y="501386"/>
                </a:lnTo>
                <a:lnTo>
                  <a:pt x="3517885" y="545011"/>
                </a:lnTo>
                <a:lnTo>
                  <a:pt x="3489897" y="578278"/>
                </a:lnTo>
                <a:lnTo>
                  <a:pt x="3452168" y="599486"/>
                </a:lnTo>
                <a:lnTo>
                  <a:pt x="3405538" y="606933"/>
                </a:lnTo>
                <a:lnTo>
                  <a:pt x="3530343" y="606933"/>
                </a:lnTo>
                <a:lnTo>
                  <a:pt x="3532079" y="604631"/>
                </a:lnTo>
                <a:lnTo>
                  <a:pt x="3638380" y="604631"/>
                </a:lnTo>
                <a:lnTo>
                  <a:pt x="3638380" y="295873"/>
                </a:lnTo>
                <a:lnTo>
                  <a:pt x="3533001" y="295873"/>
                </a:lnTo>
                <a:lnTo>
                  <a:pt x="3528838" y="289891"/>
                </a:lnTo>
                <a:close/>
              </a:path>
              <a:path extrusionOk="0" h="890270" w="3638550">
                <a:moveTo>
                  <a:pt x="3638380" y="213968"/>
                </a:moveTo>
                <a:lnTo>
                  <a:pt x="3538990" y="213968"/>
                </a:lnTo>
                <a:lnTo>
                  <a:pt x="3538990" y="295873"/>
                </a:lnTo>
                <a:lnTo>
                  <a:pt x="3638380" y="295873"/>
                </a:lnTo>
                <a:lnTo>
                  <a:pt x="3638380" y="213968"/>
                </a:lnTo>
                <a:close/>
              </a:path>
            </a:pathLst>
          </a:custGeom>
          <a:solidFill>
            <a:srgbClr val="000000">
              <a:alpha val="39607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7" name="Google Shape;137;p11"/>
          <p:cNvSpPr/>
          <p:nvPr/>
        </p:nvSpPr>
        <p:spPr>
          <a:xfrm>
            <a:off x="7433960" y="7139073"/>
            <a:ext cx="572135" cy="356235"/>
          </a:xfrm>
          <a:custGeom>
            <a:rect b="b" l="l" r="r" t="t"/>
            <a:pathLst>
              <a:path extrusionOk="0" h="356234" w="572134">
                <a:moveTo>
                  <a:pt x="125353" y="0"/>
                </a:moveTo>
                <a:lnTo>
                  <a:pt x="82243" y="7968"/>
                </a:lnTo>
                <a:lnTo>
                  <a:pt x="47396" y="31007"/>
                </a:lnTo>
                <a:lnTo>
                  <a:pt x="21569" y="67818"/>
                </a:lnTo>
                <a:lnTo>
                  <a:pt x="5518" y="117104"/>
                </a:lnTo>
                <a:lnTo>
                  <a:pt x="0" y="177565"/>
                </a:lnTo>
                <a:lnTo>
                  <a:pt x="0" y="178036"/>
                </a:lnTo>
                <a:lnTo>
                  <a:pt x="5518" y="238522"/>
                </a:lnTo>
                <a:lnTo>
                  <a:pt x="21569" y="287865"/>
                </a:lnTo>
                <a:lnTo>
                  <a:pt x="47396" y="324746"/>
                </a:lnTo>
                <a:lnTo>
                  <a:pt x="82243" y="347843"/>
                </a:lnTo>
                <a:lnTo>
                  <a:pt x="125353" y="355836"/>
                </a:lnTo>
                <a:lnTo>
                  <a:pt x="168374" y="347843"/>
                </a:lnTo>
                <a:lnTo>
                  <a:pt x="203210" y="324746"/>
                </a:lnTo>
                <a:lnTo>
                  <a:pt x="212083" y="312092"/>
                </a:lnTo>
                <a:lnTo>
                  <a:pt x="125353" y="312092"/>
                </a:lnTo>
                <a:lnTo>
                  <a:pt x="94823" y="302820"/>
                </a:lnTo>
                <a:lnTo>
                  <a:pt x="72143" y="276196"/>
                </a:lnTo>
                <a:lnTo>
                  <a:pt x="58017" y="234006"/>
                </a:lnTo>
                <a:lnTo>
                  <a:pt x="53152" y="178036"/>
                </a:lnTo>
                <a:lnTo>
                  <a:pt x="53152" y="177565"/>
                </a:lnTo>
                <a:lnTo>
                  <a:pt x="58017" y="121668"/>
                </a:lnTo>
                <a:lnTo>
                  <a:pt x="72143" y="79639"/>
                </a:lnTo>
                <a:lnTo>
                  <a:pt x="94823" y="53177"/>
                </a:lnTo>
                <a:lnTo>
                  <a:pt x="125353" y="43979"/>
                </a:lnTo>
                <a:lnTo>
                  <a:pt x="212323" y="43979"/>
                </a:lnTo>
                <a:lnTo>
                  <a:pt x="203210" y="31007"/>
                </a:lnTo>
                <a:lnTo>
                  <a:pt x="168374" y="7968"/>
                </a:lnTo>
                <a:lnTo>
                  <a:pt x="125353" y="0"/>
                </a:lnTo>
                <a:close/>
              </a:path>
              <a:path extrusionOk="0" h="356234" w="572134">
                <a:moveTo>
                  <a:pt x="212323" y="43979"/>
                </a:moveTo>
                <a:lnTo>
                  <a:pt x="125353" y="43979"/>
                </a:lnTo>
                <a:lnTo>
                  <a:pt x="155784" y="53177"/>
                </a:lnTo>
                <a:lnTo>
                  <a:pt x="178476" y="79639"/>
                </a:lnTo>
                <a:lnTo>
                  <a:pt x="192657" y="121668"/>
                </a:lnTo>
                <a:lnTo>
                  <a:pt x="197555" y="177565"/>
                </a:lnTo>
                <a:lnTo>
                  <a:pt x="197555" y="178036"/>
                </a:lnTo>
                <a:lnTo>
                  <a:pt x="192657" y="234006"/>
                </a:lnTo>
                <a:lnTo>
                  <a:pt x="178476" y="276196"/>
                </a:lnTo>
                <a:lnTo>
                  <a:pt x="155784" y="302820"/>
                </a:lnTo>
                <a:lnTo>
                  <a:pt x="125353" y="312092"/>
                </a:lnTo>
                <a:lnTo>
                  <a:pt x="212083" y="312092"/>
                </a:lnTo>
                <a:lnTo>
                  <a:pt x="229071" y="287865"/>
                </a:lnTo>
                <a:lnTo>
                  <a:pt x="245167" y="238522"/>
                </a:lnTo>
                <a:lnTo>
                  <a:pt x="250708" y="178036"/>
                </a:lnTo>
                <a:lnTo>
                  <a:pt x="250708" y="177565"/>
                </a:lnTo>
                <a:lnTo>
                  <a:pt x="245167" y="117104"/>
                </a:lnTo>
                <a:lnTo>
                  <a:pt x="229071" y="67818"/>
                </a:lnTo>
                <a:lnTo>
                  <a:pt x="212323" y="43979"/>
                </a:lnTo>
                <a:close/>
              </a:path>
              <a:path extrusionOk="0" h="356234" w="572134">
                <a:moveTo>
                  <a:pt x="524935" y="280106"/>
                </a:moveTo>
                <a:lnTo>
                  <a:pt x="474134" y="280106"/>
                </a:lnTo>
                <a:lnTo>
                  <a:pt x="474134" y="347605"/>
                </a:lnTo>
                <a:lnTo>
                  <a:pt x="524935" y="347605"/>
                </a:lnTo>
                <a:lnTo>
                  <a:pt x="524935" y="280106"/>
                </a:lnTo>
                <a:close/>
              </a:path>
              <a:path extrusionOk="0" h="356234" w="572134">
                <a:moveTo>
                  <a:pt x="524935" y="8232"/>
                </a:moveTo>
                <a:lnTo>
                  <a:pt x="449910" y="8232"/>
                </a:lnTo>
                <a:lnTo>
                  <a:pt x="421528" y="51502"/>
                </a:lnTo>
                <a:lnTo>
                  <a:pt x="392807" y="96500"/>
                </a:lnTo>
                <a:lnTo>
                  <a:pt x="364143" y="142581"/>
                </a:lnTo>
                <a:lnTo>
                  <a:pt x="335930" y="189103"/>
                </a:lnTo>
                <a:lnTo>
                  <a:pt x="308564" y="235421"/>
                </a:lnTo>
                <a:lnTo>
                  <a:pt x="308564" y="280106"/>
                </a:lnTo>
                <a:lnTo>
                  <a:pt x="571737" y="280106"/>
                </a:lnTo>
                <a:lnTo>
                  <a:pt x="571737" y="236362"/>
                </a:lnTo>
                <a:lnTo>
                  <a:pt x="359128" y="236362"/>
                </a:lnTo>
                <a:lnTo>
                  <a:pt x="359128" y="233069"/>
                </a:lnTo>
                <a:lnTo>
                  <a:pt x="386289" y="187487"/>
                </a:lnTo>
                <a:lnTo>
                  <a:pt x="414838" y="141112"/>
                </a:lnTo>
                <a:lnTo>
                  <a:pt x="443696" y="95618"/>
                </a:lnTo>
                <a:lnTo>
                  <a:pt x="471783" y="52682"/>
                </a:lnTo>
                <a:lnTo>
                  <a:pt x="524935" y="52682"/>
                </a:lnTo>
                <a:lnTo>
                  <a:pt x="524935" y="8232"/>
                </a:lnTo>
                <a:close/>
              </a:path>
              <a:path extrusionOk="0" h="356234" w="572134">
                <a:moveTo>
                  <a:pt x="524935" y="52682"/>
                </a:moveTo>
                <a:lnTo>
                  <a:pt x="474840" y="52682"/>
                </a:lnTo>
                <a:lnTo>
                  <a:pt x="474840" y="236362"/>
                </a:lnTo>
                <a:lnTo>
                  <a:pt x="571737" y="236362"/>
                </a:lnTo>
                <a:lnTo>
                  <a:pt x="571737" y="235421"/>
                </a:lnTo>
                <a:lnTo>
                  <a:pt x="524935" y="235421"/>
                </a:lnTo>
                <a:lnTo>
                  <a:pt x="524935" y="52682"/>
                </a:lnTo>
                <a:close/>
              </a:path>
            </a:pathLst>
          </a:custGeom>
          <a:solidFill>
            <a:srgbClr val="000000">
              <a:alpha val="29803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2"/>
          <p:cNvSpPr/>
          <p:nvPr/>
        </p:nvSpPr>
        <p:spPr>
          <a:xfrm>
            <a:off x="0" y="0"/>
            <a:ext cx="20104100" cy="11308715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FFA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3" name="Google Shape;143;p12"/>
          <p:cNvSpPr/>
          <p:nvPr/>
        </p:nvSpPr>
        <p:spPr>
          <a:xfrm>
            <a:off x="1341214" y="725432"/>
            <a:ext cx="835025" cy="232410"/>
          </a:xfrm>
          <a:custGeom>
            <a:rect b="b" l="l" r="r" t="t"/>
            <a:pathLst>
              <a:path extrusionOk="0" h="232409" w="835025">
                <a:moveTo>
                  <a:pt x="83194" y="32149"/>
                </a:moveTo>
                <a:lnTo>
                  <a:pt x="55708" y="32149"/>
                </a:lnTo>
                <a:lnTo>
                  <a:pt x="55708" y="185531"/>
                </a:lnTo>
                <a:lnTo>
                  <a:pt x="83194" y="185531"/>
                </a:lnTo>
                <a:lnTo>
                  <a:pt x="83194" y="32149"/>
                </a:lnTo>
                <a:close/>
              </a:path>
              <a:path extrusionOk="0" h="232409" w="835025">
                <a:moveTo>
                  <a:pt x="138779" y="8466"/>
                </a:moveTo>
                <a:lnTo>
                  <a:pt x="0" y="8466"/>
                </a:lnTo>
                <a:lnTo>
                  <a:pt x="0" y="32149"/>
                </a:lnTo>
                <a:lnTo>
                  <a:pt x="138779" y="32149"/>
                </a:lnTo>
                <a:lnTo>
                  <a:pt x="138779" y="8466"/>
                </a:lnTo>
                <a:close/>
              </a:path>
              <a:path extrusionOk="0" h="232409" w="835025">
                <a:moveTo>
                  <a:pt x="197310" y="0"/>
                </a:moveTo>
                <a:lnTo>
                  <a:pt x="170683" y="0"/>
                </a:lnTo>
                <a:lnTo>
                  <a:pt x="170683" y="185531"/>
                </a:lnTo>
                <a:lnTo>
                  <a:pt x="197310" y="185531"/>
                </a:lnTo>
                <a:lnTo>
                  <a:pt x="197310" y="107367"/>
                </a:lnTo>
                <a:lnTo>
                  <a:pt x="199513" y="92863"/>
                </a:lnTo>
                <a:lnTo>
                  <a:pt x="205823" y="81891"/>
                </a:lnTo>
                <a:lnTo>
                  <a:pt x="215791" y="74944"/>
                </a:lnTo>
                <a:lnTo>
                  <a:pt x="228968" y="72519"/>
                </a:lnTo>
                <a:lnTo>
                  <a:pt x="197310" y="72519"/>
                </a:lnTo>
                <a:lnTo>
                  <a:pt x="197310" y="0"/>
                </a:lnTo>
                <a:close/>
              </a:path>
              <a:path extrusionOk="0" h="232409" w="835025">
                <a:moveTo>
                  <a:pt x="237926" y="49695"/>
                </a:moveTo>
                <a:lnTo>
                  <a:pt x="224622" y="51260"/>
                </a:lnTo>
                <a:lnTo>
                  <a:pt x="213768" y="55769"/>
                </a:lnTo>
                <a:lnTo>
                  <a:pt x="205330" y="62948"/>
                </a:lnTo>
                <a:lnTo>
                  <a:pt x="199274" y="72519"/>
                </a:lnTo>
                <a:lnTo>
                  <a:pt x="228968" y="72519"/>
                </a:lnTo>
                <a:lnTo>
                  <a:pt x="241685" y="74570"/>
                </a:lnTo>
                <a:lnTo>
                  <a:pt x="250641" y="80740"/>
                </a:lnTo>
                <a:lnTo>
                  <a:pt x="255938" y="91051"/>
                </a:lnTo>
                <a:lnTo>
                  <a:pt x="257681" y="105527"/>
                </a:lnTo>
                <a:lnTo>
                  <a:pt x="257681" y="185531"/>
                </a:lnTo>
                <a:lnTo>
                  <a:pt x="284186" y="185531"/>
                </a:lnTo>
                <a:lnTo>
                  <a:pt x="284186" y="99269"/>
                </a:lnTo>
                <a:lnTo>
                  <a:pt x="281151" y="78115"/>
                </a:lnTo>
                <a:lnTo>
                  <a:pt x="272238" y="62564"/>
                </a:lnTo>
                <a:lnTo>
                  <a:pt x="257733" y="52972"/>
                </a:lnTo>
                <a:lnTo>
                  <a:pt x="237926" y="49695"/>
                </a:lnTo>
                <a:close/>
              </a:path>
              <a:path extrusionOk="0" h="232409" w="835025">
                <a:moveTo>
                  <a:pt x="375970" y="49695"/>
                </a:moveTo>
                <a:lnTo>
                  <a:pt x="350717" y="54698"/>
                </a:lnTo>
                <a:lnTo>
                  <a:pt x="331412" y="68822"/>
                </a:lnTo>
                <a:lnTo>
                  <a:pt x="319078" y="90746"/>
                </a:lnTo>
                <a:lnTo>
                  <a:pt x="314739" y="119147"/>
                </a:lnTo>
                <a:lnTo>
                  <a:pt x="319030" y="147833"/>
                </a:lnTo>
                <a:lnTo>
                  <a:pt x="331397" y="169518"/>
                </a:lnTo>
                <a:lnTo>
                  <a:pt x="351079" y="183288"/>
                </a:lnTo>
                <a:lnTo>
                  <a:pt x="377320" y="188108"/>
                </a:lnTo>
                <a:lnTo>
                  <a:pt x="399985" y="184766"/>
                </a:lnTo>
                <a:lnTo>
                  <a:pt x="416923" y="176098"/>
                </a:lnTo>
                <a:lnTo>
                  <a:pt x="426271" y="166266"/>
                </a:lnTo>
                <a:lnTo>
                  <a:pt x="377933" y="166266"/>
                </a:lnTo>
                <a:lnTo>
                  <a:pt x="363041" y="163547"/>
                </a:lnTo>
                <a:lnTo>
                  <a:pt x="351659" y="155652"/>
                </a:lnTo>
                <a:lnTo>
                  <a:pt x="344302" y="142971"/>
                </a:lnTo>
                <a:lnTo>
                  <a:pt x="341489" y="125896"/>
                </a:lnTo>
                <a:lnTo>
                  <a:pt x="435973" y="125896"/>
                </a:lnTo>
                <a:lnTo>
                  <a:pt x="435973" y="116570"/>
                </a:lnTo>
                <a:lnTo>
                  <a:pt x="434502" y="106877"/>
                </a:lnTo>
                <a:lnTo>
                  <a:pt x="341858" y="106877"/>
                </a:lnTo>
                <a:lnTo>
                  <a:pt x="345636" y="91675"/>
                </a:lnTo>
                <a:lnTo>
                  <a:pt x="353039" y="80602"/>
                </a:lnTo>
                <a:lnTo>
                  <a:pt x="363409" y="73833"/>
                </a:lnTo>
                <a:lnTo>
                  <a:pt x="376092" y="71538"/>
                </a:lnTo>
                <a:lnTo>
                  <a:pt x="421835" y="71538"/>
                </a:lnTo>
                <a:lnTo>
                  <a:pt x="419914" y="68132"/>
                </a:lnTo>
                <a:lnTo>
                  <a:pt x="401031" y="54519"/>
                </a:lnTo>
                <a:lnTo>
                  <a:pt x="375970" y="49695"/>
                </a:lnTo>
                <a:close/>
              </a:path>
              <a:path extrusionOk="0" h="232409" w="835025">
                <a:moveTo>
                  <a:pt x="434500" y="149824"/>
                </a:moveTo>
                <a:lnTo>
                  <a:pt x="408855" y="149946"/>
                </a:lnTo>
                <a:lnTo>
                  <a:pt x="408364" y="150928"/>
                </a:lnTo>
                <a:lnTo>
                  <a:pt x="404662" y="156223"/>
                </a:lnTo>
                <a:lnTo>
                  <a:pt x="398348" y="161174"/>
                </a:lnTo>
                <a:lnTo>
                  <a:pt x="389435" y="164836"/>
                </a:lnTo>
                <a:lnTo>
                  <a:pt x="377933" y="166266"/>
                </a:lnTo>
                <a:lnTo>
                  <a:pt x="426271" y="166266"/>
                </a:lnTo>
                <a:lnTo>
                  <a:pt x="428292" y="164140"/>
                </a:lnTo>
                <a:lnTo>
                  <a:pt x="434255" y="150928"/>
                </a:lnTo>
                <a:lnTo>
                  <a:pt x="434500" y="149824"/>
                </a:lnTo>
                <a:close/>
              </a:path>
              <a:path extrusionOk="0" h="232409" w="835025">
                <a:moveTo>
                  <a:pt x="421835" y="71538"/>
                </a:moveTo>
                <a:lnTo>
                  <a:pt x="376092" y="71538"/>
                </a:lnTo>
                <a:lnTo>
                  <a:pt x="388643" y="73712"/>
                </a:lnTo>
                <a:lnTo>
                  <a:pt x="398824" y="80280"/>
                </a:lnTo>
                <a:lnTo>
                  <a:pt x="406013" y="91312"/>
                </a:lnTo>
                <a:lnTo>
                  <a:pt x="409591" y="106877"/>
                </a:lnTo>
                <a:lnTo>
                  <a:pt x="434502" y="106877"/>
                </a:lnTo>
                <a:lnTo>
                  <a:pt x="431826" y="89245"/>
                </a:lnTo>
                <a:lnTo>
                  <a:pt x="421835" y="71538"/>
                </a:lnTo>
                <a:close/>
              </a:path>
              <a:path extrusionOk="0" h="232409" w="835025">
                <a:moveTo>
                  <a:pt x="524075" y="49695"/>
                </a:moveTo>
                <a:lnTo>
                  <a:pt x="497759" y="54468"/>
                </a:lnTo>
                <a:lnTo>
                  <a:pt x="477908" y="68178"/>
                </a:lnTo>
                <a:lnTo>
                  <a:pt x="465373" y="89918"/>
                </a:lnTo>
                <a:lnTo>
                  <a:pt x="461005" y="118779"/>
                </a:lnTo>
                <a:lnTo>
                  <a:pt x="461005" y="119024"/>
                </a:lnTo>
                <a:lnTo>
                  <a:pt x="465355" y="147937"/>
                </a:lnTo>
                <a:lnTo>
                  <a:pt x="477861" y="169671"/>
                </a:lnTo>
                <a:lnTo>
                  <a:pt x="497707" y="183353"/>
                </a:lnTo>
                <a:lnTo>
                  <a:pt x="524075" y="188108"/>
                </a:lnTo>
                <a:lnTo>
                  <a:pt x="550373" y="183353"/>
                </a:lnTo>
                <a:lnTo>
                  <a:pt x="570182" y="169671"/>
                </a:lnTo>
                <a:lnTo>
                  <a:pt x="572351" y="165898"/>
                </a:lnTo>
                <a:lnTo>
                  <a:pt x="524075" y="165898"/>
                </a:lnTo>
                <a:lnTo>
                  <a:pt x="508776" y="162715"/>
                </a:lnTo>
                <a:lnTo>
                  <a:pt x="497556" y="153551"/>
                </a:lnTo>
                <a:lnTo>
                  <a:pt x="490618" y="138824"/>
                </a:lnTo>
                <a:lnTo>
                  <a:pt x="488246" y="119024"/>
                </a:lnTo>
                <a:lnTo>
                  <a:pt x="488246" y="118779"/>
                </a:lnTo>
                <a:lnTo>
                  <a:pt x="490618" y="98979"/>
                </a:lnTo>
                <a:lnTo>
                  <a:pt x="497556" y="84253"/>
                </a:lnTo>
                <a:lnTo>
                  <a:pt x="508797" y="75071"/>
                </a:lnTo>
                <a:lnTo>
                  <a:pt x="524075" y="71905"/>
                </a:lnTo>
                <a:lnTo>
                  <a:pt x="572310" y="71905"/>
                </a:lnTo>
                <a:lnTo>
                  <a:pt x="570136" y="68132"/>
                </a:lnTo>
                <a:lnTo>
                  <a:pt x="550321" y="54450"/>
                </a:lnTo>
                <a:lnTo>
                  <a:pt x="524075" y="49695"/>
                </a:lnTo>
                <a:close/>
              </a:path>
              <a:path extrusionOk="0" h="232409" w="835025">
                <a:moveTo>
                  <a:pt x="572310" y="71905"/>
                </a:moveTo>
                <a:lnTo>
                  <a:pt x="524075" y="71905"/>
                </a:lnTo>
                <a:lnTo>
                  <a:pt x="539302" y="75071"/>
                </a:lnTo>
                <a:lnTo>
                  <a:pt x="550549" y="84253"/>
                </a:lnTo>
                <a:lnTo>
                  <a:pt x="557517" y="98979"/>
                </a:lnTo>
                <a:lnTo>
                  <a:pt x="559906" y="118779"/>
                </a:lnTo>
                <a:lnTo>
                  <a:pt x="559906" y="119024"/>
                </a:lnTo>
                <a:lnTo>
                  <a:pt x="557517" y="138772"/>
                </a:lnTo>
                <a:lnTo>
                  <a:pt x="550549" y="153505"/>
                </a:lnTo>
                <a:lnTo>
                  <a:pt x="539302" y="162715"/>
                </a:lnTo>
                <a:lnTo>
                  <a:pt x="524075" y="165898"/>
                </a:lnTo>
                <a:lnTo>
                  <a:pt x="572351" y="165898"/>
                </a:lnTo>
                <a:lnTo>
                  <a:pt x="582675" y="147937"/>
                </a:lnTo>
                <a:lnTo>
                  <a:pt x="587023" y="119024"/>
                </a:lnTo>
                <a:lnTo>
                  <a:pt x="587023" y="118779"/>
                </a:lnTo>
                <a:lnTo>
                  <a:pt x="582658" y="89866"/>
                </a:lnTo>
                <a:lnTo>
                  <a:pt x="572310" y="71905"/>
                </a:lnTo>
                <a:close/>
              </a:path>
              <a:path extrusionOk="0" h="232409" w="835025">
                <a:moveTo>
                  <a:pt x="645432" y="52272"/>
                </a:moveTo>
                <a:lnTo>
                  <a:pt x="618804" y="52272"/>
                </a:lnTo>
                <a:lnTo>
                  <a:pt x="618804" y="185531"/>
                </a:lnTo>
                <a:lnTo>
                  <a:pt x="645432" y="185531"/>
                </a:lnTo>
                <a:lnTo>
                  <a:pt x="645432" y="105895"/>
                </a:lnTo>
                <a:lnTo>
                  <a:pt x="647917" y="92802"/>
                </a:lnTo>
                <a:lnTo>
                  <a:pt x="654911" y="82780"/>
                </a:lnTo>
                <a:lnTo>
                  <a:pt x="665724" y="76371"/>
                </a:lnTo>
                <a:lnTo>
                  <a:pt x="679666" y="74114"/>
                </a:lnTo>
                <a:lnTo>
                  <a:pt x="694023" y="74114"/>
                </a:lnTo>
                <a:lnTo>
                  <a:pt x="694023" y="72396"/>
                </a:lnTo>
                <a:lnTo>
                  <a:pt x="645432" y="72396"/>
                </a:lnTo>
                <a:lnTo>
                  <a:pt x="645432" y="52272"/>
                </a:lnTo>
                <a:close/>
              </a:path>
              <a:path extrusionOk="0" h="232409" w="835025">
                <a:moveTo>
                  <a:pt x="694023" y="74114"/>
                </a:moveTo>
                <a:lnTo>
                  <a:pt x="684698" y="74114"/>
                </a:lnTo>
                <a:lnTo>
                  <a:pt x="689238" y="74728"/>
                </a:lnTo>
                <a:lnTo>
                  <a:pt x="694023" y="75709"/>
                </a:lnTo>
                <a:lnTo>
                  <a:pt x="694023" y="74114"/>
                </a:lnTo>
                <a:close/>
              </a:path>
              <a:path extrusionOk="0" h="232409" w="835025">
                <a:moveTo>
                  <a:pt x="686661" y="49941"/>
                </a:moveTo>
                <a:lnTo>
                  <a:pt x="682366" y="49941"/>
                </a:lnTo>
                <a:lnTo>
                  <a:pt x="670068" y="51466"/>
                </a:lnTo>
                <a:lnTo>
                  <a:pt x="660003" y="55877"/>
                </a:lnTo>
                <a:lnTo>
                  <a:pt x="652376" y="62934"/>
                </a:lnTo>
                <a:lnTo>
                  <a:pt x="647395" y="72396"/>
                </a:lnTo>
                <a:lnTo>
                  <a:pt x="694023" y="72396"/>
                </a:lnTo>
                <a:lnTo>
                  <a:pt x="694023" y="51169"/>
                </a:lnTo>
                <a:lnTo>
                  <a:pt x="691324" y="50555"/>
                </a:lnTo>
                <a:lnTo>
                  <a:pt x="686661" y="49941"/>
                </a:lnTo>
                <a:close/>
              </a:path>
              <a:path extrusionOk="0" h="232409" w="835025">
                <a:moveTo>
                  <a:pt x="722490" y="210808"/>
                </a:moveTo>
                <a:lnTo>
                  <a:pt x="722490" y="231791"/>
                </a:lnTo>
                <a:lnTo>
                  <a:pt x="725927" y="232159"/>
                </a:lnTo>
                <a:lnTo>
                  <a:pt x="729853" y="232404"/>
                </a:lnTo>
                <a:lnTo>
                  <a:pt x="733166" y="232404"/>
                </a:lnTo>
                <a:lnTo>
                  <a:pt x="751058" y="230355"/>
                </a:lnTo>
                <a:lnTo>
                  <a:pt x="764947" y="223462"/>
                </a:lnTo>
                <a:lnTo>
                  <a:pt x="775305" y="211299"/>
                </a:lnTo>
                <a:lnTo>
                  <a:pt x="728380" y="211299"/>
                </a:lnTo>
                <a:lnTo>
                  <a:pt x="725067" y="211176"/>
                </a:lnTo>
                <a:lnTo>
                  <a:pt x="722490" y="210808"/>
                </a:lnTo>
                <a:close/>
              </a:path>
              <a:path extrusionOk="0" h="232409" w="835025">
                <a:moveTo>
                  <a:pt x="737584" y="52272"/>
                </a:moveTo>
                <a:lnTo>
                  <a:pt x="708871" y="52272"/>
                </a:lnTo>
                <a:lnTo>
                  <a:pt x="757217" y="185654"/>
                </a:lnTo>
                <a:lnTo>
                  <a:pt x="755254" y="192525"/>
                </a:lnTo>
                <a:lnTo>
                  <a:pt x="751620" y="201153"/>
                </a:lnTo>
                <a:lnTo>
                  <a:pt x="746525" y="206974"/>
                </a:lnTo>
                <a:lnTo>
                  <a:pt x="739844" y="210264"/>
                </a:lnTo>
                <a:lnTo>
                  <a:pt x="731448" y="211299"/>
                </a:lnTo>
                <a:lnTo>
                  <a:pt x="775305" y="211299"/>
                </a:lnTo>
                <a:lnTo>
                  <a:pt x="775891" y="210611"/>
                </a:lnTo>
                <a:lnTo>
                  <a:pt x="784948" y="190685"/>
                </a:lnTo>
                <a:lnTo>
                  <a:pt x="796374" y="158781"/>
                </a:lnTo>
                <a:lnTo>
                  <a:pt x="770959" y="158781"/>
                </a:lnTo>
                <a:lnTo>
                  <a:pt x="737584" y="52272"/>
                </a:lnTo>
                <a:close/>
              </a:path>
              <a:path extrusionOk="0" h="232409" w="835025">
                <a:moveTo>
                  <a:pt x="834521" y="52272"/>
                </a:moveTo>
                <a:lnTo>
                  <a:pt x="806544" y="52272"/>
                </a:lnTo>
                <a:lnTo>
                  <a:pt x="773291" y="158781"/>
                </a:lnTo>
                <a:lnTo>
                  <a:pt x="796374" y="158781"/>
                </a:lnTo>
                <a:lnTo>
                  <a:pt x="834521" y="5227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4" name="Google Shape;144;p12"/>
          <p:cNvSpPr/>
          <p:nvPr/>
        </p:nvSpPr>
        <p:spPr>
          <a:xfrm>
            <a:off x="686333" y="729602"/>
            <a:ext cx="285750" cy="186055"/>
          </a:xfrm>
          <a:custGeom>
            <a:rect b="b" l="l" r="r" t="t"/>
            <a:pathLst>
              <a:path extrusionOk="0" h="186055" w="285750">
                <a:moveTo>
                  <a:pt x="65402" y="0"/>
                </a:moveTo>
                <a:lnTo>
                  <a:pt x="37944" y="6451"/>
                </a:lnTo>
                <a:lnTo>
                  <a:pt x="17378" y="24924"/>
                </a:lnTo>
                <a:lnTo>
                  <a:pt x="4473" y="54096"/>
                </a:lnTo>
                <a:lnTo>
                  <a:pt x="0" y="92642"/>
                </a:lnTo>
                <a:lnTo>
                  <a:pt x="0" y="92888"/>
                </a:lnTo>
                <a:lnTo>
                  <a:pt x="4473" y="131454"/>
                </a:lnTo>
                <a:lnTo>
                  <a:pt x="17378" y="160667"/>
                </a:lnTo>
                <a:lnTo>
                  <a:pt x="37944" y="179183"/>
                </a:lnTo>
                <a:lnTo>
                  <a:pt x="65402" y="185653"/>
                </a:lnTo>
                <a:lnTo>
                  <a:pt x="92807" y="179183"/>
                </a:lnTo>
                <a:lnTo>
                  <a:pt x="110977" y="162830"/>
                </a:lnTo>
                <a:lnTo>
                  <a:pt x="65402" y="162830"/>
                </a:lnTo>
                <a:lnTo>
                  <a:pt x="49473" y="157993"/>
                </a:lnTo>
                <a:lnTo>
                  <a:pt x="37640" y="144102"/>
                </a:lnTo>
                <a:lnTo>
                  <a:pt x="30269" y="122090"/>
                </a:lnTo>
                <a:lnTo>
                  <a:pt x="27731" y="92888"/>
                </a:lnTo>
                <a:lnTo>
                  <a:pt x="27731" y="92642"/>
                </a:lnTo>
                <a:lnTo>
                  <a:pt x="30269" y="63479"/>
                </a:lnTo>
                <a:lnTo>
                  <a:pt x="37640" y="41551"/>
                </a:lnTo>
                <a:lnTo>
                  <a:pt x="49473" y="27745"/>
                </a:lnTo>
                <a:lnTo>
                  <a:pt x="65402" y="22946"/>
                </a:lnTo>
                <a:lnTo>
                  <a:pt x="111176" y="22946"/>
                </a:lnTo>
                <a:lnTo>
                  <a:pt x="92807" y="6451"/>
                </a:lnTo>
                <a:lnTo>
                  <a:pt x="65402" y="0"/>
                </a:lnTo>
                <a:close/>
              </a:path>
              <a:path extrusionOk="0" h="186055" w="285750">
                <a:moveTo>
                  <a:pt x="111176" y="22946"/>
                </a:moveTo>
                <a:lnTo>
                  <a:pt x="65402" y="22946"/>
                </a:lnTo>
                <a:lnTo>
                  <a:pt x="81279" y="27745"/>
                </a:lnTo>
                <a:lnTo>
                  <a:pt x="93118" y="41551"/>
                </a:lnTo>
                <a:lnTo>
                  <a:pt x="100516" y="63479"/>
                </a:lnTo>
                <a:lnTo>
                  <a:pt x="103072" y="92642"/>
                </a:lnTo>
                <a:lnTo>
                  <a:pt x="103072" y="92888"/>
                </a:lnTo>
                <a:lnTo>
                  <a:pt x="100516" y="122090"/>
                </a:lnTo>
                <a:lnTo>
                  <a:pt x="93118" y="144102"/>
                </a:lnTo>
                <a:lnTo>
                  <a:pt x="81279" y="157993"/>
                </a:lnTo>
                <a:lnTo>
                  <a:pt x="65402" y="162830"/>
                </a:lnTo>
                <a:lnTo>
                  <a:pt x="110977" y="162830"/>
                </a:lnTo>
                <a:lnTo>
                  <a:pt x="113380" y="160667"/>
                </a:lnTo>
                <a:lnTo>
                  <a:pt x="126314" y="131454"/>
                </a:lnTo>
                <a:lnTo>
                  <a:pt x="130804" y="92888"/>
                </a:lnTo>
                <a:lnTo>
                  <a:pt x="130804" y="92642"/>
                </a:lnTo>
                <a:lnTo>
                  <a:pt x="126314" y="54096"/>
                </a:lnTo>
                <a:lnTo>
                  <a:pt x="113380" y="24924"/>
                </a:lnTo>
                <a:lnTo>
                  <a:pt x="111176" y="22946"/>
                </a:lnTo>
                <a:close/>
              </a:path>
              <a:path extrusionOk="0" h="186055" w="285750">
                <a:moveTo>
                  <a:pt x="272763" y="22700"/>
                </a:moveTo>
                <a:lnTo>
                  <a:pt x="223815" y="22700"/>
                </a:lnTo>
                <a:lnTo>
                  <a:pt x="236883" y="24965"/>
                </a:lnTo>
                <a:lnTo>
                  <a:pt x="246730" y="31244"/>
                </a:lnTo>
                <a:lnTo>
                  <a:pt x="252942" y="40767"/>
                </a:lnTo>
                <a:lnTo>
                  <a:pt x="255105" y="52763"/>
                </a:lnTo>
                <a:lnTo>
                  <a:pt x="255105" y="53131"/>
                </a:lnTo>
                <a:lnTo>
                  <a:pt x="224919" y="100986"/>
                </a:lnTo>
                <a:lnTo>
                  <a:pt x="166143" y="162707"/>
                </a:lnTo>
                <a:lnTo>
                  <a:pt x="166143" y="181359"/>
                </a:lnTo>
                <a:lnTo>
                  <a:pt x="285413" y="181359"/>
                </a:lnTo>
                <a:lnTo>
                  <a:pt x="285413" y="157922"/>
                </a:lnTo>
                <a:lnTo>
                  <a:pt x="203568" y="157922"/>
                </a:lnTo>
                <a:lnTo>
                  <a:pt x="203568" y="155468"/>
                </a:lnTo>
                <a:lnTo>
                  <a:pt x="241116" y="118043"/>
                </a:lnTo>
                <a:lnTo>
                  <a:pt x="273909" y="79881"/>
                </a:lnTo>
                <a:lnTo>
                  <a:pt x="282591" y="50554"/>
                </a:lnTo>
                <a:lnTo>
                  <a:pt x="282591" y="50186"/>
                </a:lnTo>
                <a:lnTo>
                  <a:pt x="278279" y="30024"/>
                </a:lnTo>
                <a:lnTo>
                  <a:pt x="272763" y="22700"/>
                </a:lnTo>
                <a:close/>
              </a:path>
              <a:path extrusionOk="0" h="186055" w="285750">
                <a:moveTo>
                  <a:pt x="225287" y="0"/>
                </a:moveTo>
                <a:lnTo>
                  <a:pt x="200802" y="4072"/>
                </a:lnTo>
                <a:lnTo>
                  <a:pt x="181619" y="15461"/>
                </a:lnTo>
                <a:lnTo>
                  <a:pt x="169086" y="32923"/>
                </a:lnTo>
                <a:lnTo>
                  <a:pt x="164548" y="55217"/>
                </a:lnTo>
                <a:lnTo>
                  <a:pt x="164794" y="55463"/>
                </a:lnTo>
                <a:lnTo>
                  <a:pt x="190562" y="55463"/>
                </a:lnTo>
                <a:lnTo>
                  <a:pt x="190684" y="55095"/>
                </a:lnTo>
                <a:lnTo>
                  <a:pt x="193065" y="41854"/>
                </a:lnTo>
                <a:lnTo>
                  <a:pt x="199795" y="31627"/>
                </a:lnTo>
                <a:lnTo>
                  <a:pt x="210252" y="25036"/>
                </a:lnTo>
                <a:lnTo>
                  <a:pt x="223815" y="22700"/>
                </a:lnTo>
                <a:lnTo>
                  <a:pt x="272763" y="22700"/>
                </a:lnTo>
                <a:lnTo>
                  <a:pt x="266317" y="14141"/>
                </a:lnTo>
                <a:lnTo>
                  <a:pt x="248166" y="3734"/>
                </a:lnTo>
                <a:lnTo>
                  <a:pt x="225287" y="0"/>
                </a:lnTo>
                <a:close/>
              </a:path>
            </a:pathLst>
          </a:custGeom>
          <a:solidFill>
            <a:srgbClr val="1899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5" name="Google Shape;145;p12"/>
          <p:cNvSpPr/>
          <p:nvPr/>
        </p:nvSpPr>
        <p:spPr>
          <a:xfrm>
            <a:off x="1162268" y="743432"/>
            <a:ext cx="10795" cy="157480"/>
          </a:xfrm>
          <a:custGeom>
            <a:rect b="b" l="l" r="r" t="t"/>
            <a:pathLst>
              <a:path extrusionOk="0" h="157480" w="10794">
                <a:moveTo>
                  <a:pt x="10470" y="5235"/>
                </a:moveTo>
                <a:lnTo>
                  <a:pt x="10470" y="2343"/>
                </a:lnTo>
                <a:lnTo>
                  <a:pt x="8126" y="0"/>
                </a:lnTo>
                <a:lnTo>
                  <a:pt x="2344" y="0"/>
                </a:lnTo>
                <a:lnTo>
                  <a:pt x="0" y="2343"/>
                </a:lnTo>
                <a:lnTo>
                  <a:pt x="0" y="5235"/>
                </a:lnTo>
                <a:lnTo>
                  <a:pt x="10470" y="5235"/>
                </a:lnTo>
                <a:close/>
              </a:path>
              <a:path extrusionOk="0" h="157480" w="10794">
                <a:moveTo>
                  <a:pt x="10470" y="151827"/>
                </a:moveTo>
                <a:lnTo>
                  <a:pt x="10470" y="5235"/>
                </a:lnTo>
                <a:lnTo>
                  <a:pt x="0" y="5235"/>
                </a:lnTo>
                <a:lnTo>
                  <a:pt x="0" y="151827"/>
                </a:lnTo>
                <a:lnTo>
                  <a:pt x="10470" y="151827"/>
                </a:lnTo>
                <a:close/>
              </a:path>
              <a:path extrusionOk="0" h="157480" w="10794">
                <a:moveTo>
                  <a:pt x="10470" y="154718"/>
                </a:moveTo>
                <a:lnTo>
                  <a:pt x="10470" y="151827"/>
                </a:lnTo>
                <a:lnTo>
                  <a:pt x="0" y="151827"/>
                </a:lnTo>
                <a:lnTo>
                  <a:pt x="0" y="154718"/>
                </a:lnTo>
                <a:lnTo>
                  <a:pt x="2344" y="157063"/>
                </a:lnTo>
                <a:lnTo>
                  <a:pt x="8126" y="157063"/>
                </a:lnTo>
                <a:lnTo>
                  <a:pt x="10470" y="154718"/>
                </a:lnTo>
                <a:close/>
              </a:path>
            </a:pathLst>
          </a:custGeom>
          <a:solidFill>
            <a:srgbClr val="000000">
              <a:alpha val="46666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6" name="Google Shape;146;p12"/>
          <p:cNvSpPr/>
          <p:nvPr/>
        </p:nvSpPr>
        <p:spPr>
          <a:xfrm>
            <a:off x="1205661" y="2269871"/>
            <a:ext cx="2748280" cy="469900"/>
          </a:xfrm>
          <a:custGeom>
            <a:rect b="b" l="l" r="r" t="t"/>
            <a:pathLst>
              <a:path extrusionOk="0" h="469900" w="2748279">
                <a:moveTo>
                  <a:pt x="202940" y="15311"/>
                </a:moveTo>
                <a:lnTo>
                  <a:pt x="147945" y="22051"/>
                </a:lnTo>
                <a:lnTo>
                  <a:pt x="98989" y="42269"/>
                </a:lnTo>
                <a:lnTo>
                  <a:pt x="58013" y="75212"/>
                </a:lnTo>
                <a:lnTo>
                  <a:pt x="26526" y="120125"/>
                </a:lnTo>
                <a:lnTo>
                  <a:pt x="6631" y="175981"/>
                </a:lnTo>
                <a:lnTo>
                  <a:pt x="0" y="242190"/>
                </a:lnTo>
                <a:lnTo>
                  <a:pt x="1672" y="276602"/>
                </a:lnTo>
                <a:lnTo>
                  <a:pt x="14921" y="337541"/>
                </a:lnTo>
                <a:lnTo>
                  <a:pt x="41084" y="388128"/>
                </a:lnTo>
                <a:lnTo>
                  <a:pt x="77315" y="427055"/>
                </a:lnTo>
                <a:lnTo>
                  <a:pt x="122712" y="453905"/>
                </a:lnTo>
                <a:lnTo>
                  <a:pt x="174688" y="467384"/>
                </a:lnTo>
                <a:lnTo>
                  <a:pt x="202940" y="469069"/>
                </a:lnTo>
                <a:lnTo>
                  <a:pt x="231178" y="467384"/>
                </a:lnTo>
                <a:lnTo>
                  <a:pt x="283045" y="453905"/>
                </a:lnTo>
                <a:lnTo>
                  <a:pt x="328429" y="427150"/>
                </a:lnTo>
                <a:lnTo>
                  <a:pt x="357442" y="397253"/>
                </a:lnTo>
                <a:lnTo>
                  <a:pt x="202940" y="397253"/>
                </a:lnTo>
                <a:lnTo>
                  <a:pt x="185458" y="396148"/>
                </a:lnTo>
                <a:lnTo>
                  <a:pt x="139319" y="379569"/>
                </a:lnTo>
                <a:lnTo>
                  <a:pt x="104583" y="343377"/>
                </a:lnTo>
                <a:lnTo>
                  <a:pt x="84324" y="288558"/>
                </a:lnTo>
                <a:lnTo>
                  <a:pt x="80442" y="242190"/>
                </a:lnTo>
                <a:lnTo>
                  <a:pt x="81413" y="218049"/>
                </a:lnTo>
                <a:lnTo>
                  <a:pt x="89177" y="175671"/>
                </a:lnTo>
                <a:lnTo>
                  <a:pt x="114679" y="126972"/>
                </a:lnTo>
                <a:lnTo>
                  <a:pt x="153647" y="97196"/>
                </a:lnTo>
                <a:lnTo>
                  <a:pt x="202940" y="87128"/>
                </a:lnTo>
                <a:lnTo>
                  <a:pt x="357368" y="87128"/>
                </a:lnTo>
                <a:lnTo>
                  <a:pt x="347758" y="75212"/>
                </a:lnTo>
                <a:lnTo>
                  <a:pt x="306674" y="42269"/>
                </a:lnTo>
                <a:lnTo>
                  <a:pt x="257880" y="22051"/>
                </a:lnTo>
                <a:lnTo>
                  <a:pt x="231178" y="16996"/>
                </a:lnTo>
                <a:lnTo>
                  <a:pt x="202940" y="15311"/>
                </a:lnTo>
                <a:close/>
              </a:path>
              <a:path extrusionOk="0" h="469900" w="2748279">
                <a:moveTo>
                  <a:pt x="357368" y="87128"/>
                </a:moveTo>
                <a:lnTo>
                  <a:pt x="202940" y="87128"/>
                </a:lnTo>
                <a:lnTo>
                  <a:pt x="220422" y="88246"/>
                </a:lnTo>
                <a:lnTo>
                  <a:pt x="236853" y="91603"/>
                </a:lnTo>
                <a:lnTo>
                  <a:pt x="279608" y="114935"/>
                </a:lnTo>
                <a:lnTo>
                  <a:pt x="309694" y="157434"/>
                </a:lnTo>
                <a:lnTo>
                  <a:pt x="321501" y="195876"/>
                </a:lnTo>
                <a:lnTo>
                  <a:pt x="325437" y="242190"/>
                </a:lnTo>
                <a:lnTo>
                  <a:pt x="324453" y="266345"/>
                </a:lnTo>
                <a:lnTo>
                  <a:pt x="316582" y="308831"/>
                </a:lnTo>
                <a:lnTo>
                  <a:pt x="291146" y="357517"/>
                </a:lnTo>
                <a:lnTo>
                  <a:pt x="252233" y="387306"/>
                </a:lnTo>
                <a:lnTo>
                  <a:pt x="202940" y="397253"/>
                </a:lnTo>
                <a:lnTo>
                  <a:pt x="357442" y="397253"/>
                </a:lnTo>
                <a:lnTo>
                  <a:pt x="379138" y="364472"/>
                </a:lnTo>
                <a:lnTo>
                  <a:pt x="399195" y="308453"/>
                </a:lnTo>
                <a:lnTo>
                  <a:pt x="405881" y="242190"/>
                </a:lnTo>
                <a:lnTo>
                  <a:pt x="404209" y="207792"/>
                </a:lnTo>
                <a:lnTo>
                  <a:pt x="399195" y="175981"/>
                </a:lnTo>
                <a:lnTo>
                  <a:pt x="390838" y="146759"/>
                </a:lnTo>
                <a:lnTo>
                  <a:pt x="379138" y="120125"/>
                </a:lnTo>
                <a:lnTo>
                  <a:pt x="364661" y="96172"/>
                </a:lnTo>
                <a:lnTo>
                  <a:pt x="357368" y="87128"/>
                </a:lnTo>
                <a:close/>
              </a:path>
              <a:path extrusionOk="0" h="469900" w="2748279">
                <a:moveTo>
                  <a:pt x="535010" y="131770"/>
                </a:moveTo>
                <a:lnTo>
                  <a:pt x="451763" y="131770"/>
                </a:lnTo>
                <a:lnTo>
                  <a:pt x="569731" y="463030"/>
                </a:lnTo>
                <a:lnTo>
                  <a:pt x="655998" y="463030"/>
                </a:lnTo>
                <a:lnTo>
                  <a:pt x="686334" y="377843"/>
                </a:lnTo>
                <a:lnTo>
                  <a:pt x="611139" y="377843"/>
                </a:lnTo>
                <a:lnTo>
                  <a:pt x="535010" y="131770"/>
                </a:lnTo>
                <a:close/>
              </a:path>
              <a:path extrusionOk="0" h="469900" w="2748279">
                <a:moveTo>
                  <a:pt x="773966" y="131770"/>
                </a:moveTo>
                <a:lnTo>
                  <a:pt x="690935" y="131770"/>
                </a:lnTo>
                <a:lnTo>
                  <a:pt x="614589" y="377843"/>
                </a:lnTo>
                <a:lnTo>
                  <a:pt x="686334" y="377843"/>
                </a:lnTo>
                <a:lnTo>
                  <a:pt x="773966" y="131770"/>
                </a:lnTo>
                <a:close/>
              </a:path>
              <a:path extrusionOk="0" h="469900" w="2748279">
                <a:moveTo>
                  <a:pt x="959275" y="127456"/>
                </a:moveTo>
                <a:lnTo>
                  <a:pt x="914902" y="132902"/>
                </a:lnTo>
                <a:lnTo>
                  <a:pt x="876676" y="149239"/>
                </a:lnTo>
                <a:lnTo>
                  <a:pt x="845405" y="175118"/>
                </a:lnTo>
                <a:lnTo>
                  <a:pt x="821897" y="209625"/>
                </a:lnTo>
                <a:lnTo>
                  <a:pt x="807340" y="251356"/>
                </a:lnTo>
                <a:lnTo>
                  <a:pt x="802487" y="299341"/>
                </a:lnTo>
                <a:lnTo>
                  <a:pt x="803700" y="324480"/>
                </a:lnTo>
                <a:lnTo>
                  <a:pt x="813405" y="369662"/>
                </a:lnTo>
                <a:lnTo>
                  <a:pt x="832640" y="407713"/>
                </a:lnTo>
                <a:lnTo>
                  <a:pt x="860353" y="437259"/>
                </a:lnTo>
                <a:lnTo>
                  <a:pt x="896288" y="457855"/>
                </a:lnTo>
                <a:lnTo>
                  <a:pt x="939313" y="468206"/>
                </a:lnTo>
                <a:lnTo>
                  <a:pt x="963372" y="469500"/>
                </a:lnTo>
                <a:lnTo>
                  <a:pt x="982135" y="468773"/>
                </a:lnTo>
                <a:lnTo>
                  <a:pt x="1031956" y="457855"/>
                </a:lnTo>
                <a:lnTo>
                  <a:pt x="1070855" y="434725"/>
                </a:lnTo>
                <a:lnTo>
                  <a:pt x="1092906" y="408683"/>
                </a:lnTo>
                <a:lnTo>
                  <a:pt x="964451" y="408683"/>
                </a:lnTo>
                <a:lnTo>
                  <a:pt x="952132" y="408009"/>
                </a:lnTo>
                <a:lnTo>
                  <a:pt x="911061" y="391808"/>
                </a:lnTo>
                <a:lnTo>
                  <a:pt x="885855" y="355549"/>
                </a:lnTo>
                <a:lnTo>
                  <a:pt x="880003" y="318751"/>
                </a:lnTo>
                <a:lnTo>
                  <a:pt x="839150" y="318751"/>
                </a:lnTo>
                <a:lnTo>
                  <a:pt x="839150" y="266129"/>
                </a:lnTo>
                <a:lnTo>
                  <a:pt x="880223" y="266129"/>
                </a:lnTo>
                <a:lnTo>
                  <a:pt x="880625" y="259996"/>
                </a:lnTo>
                <a:lnTo>
                  <a:pt x="895614" y="221190"/>
                </a:lnTo>
                <a:lnTo>
                  <a:pt x="927721" y="194825"/>
                </a:lnTo>
                <a:lnTo>
                  <a:pt x="960354" y="188274"/>
                </a:lnTo>
                <a:lnTo>
                  <a:pt x="1082392" y="188274"/>
                </a:lnTo>
                <a:lnTo>
                  <a:pt x="1075382" y="178515"/>
                </a:lnTo>
                <a:lnTo>
                  <a:pt x="1042845" y="149778"/>
                </a:lnTo>
                <a:lnTo>
                  <a:pt x="1003272" y="133037"/>
                </a:lnTo>
                <a:lnTo>
                  <a:pt x="974372" y="128077"/>
                </a:lnTo>
                <a:lnTo>
                  <a:pt x="959275" y="127456"/>
                </a:lnTo>
                <a:close/>
              </a:path>
              <a:path extrusionOk="0" h="469900" w="2748279">
                <a:moveTo>
                  <a:pt x="1034542" y="365982"/>
                </a:moveTo>
                <a:lnTo>
                  <a:pt x="1008077" y="397900"/>
                </a:lnTo>
                <a:lnTo>
                  <a:pt x="964451" y="408683"/>
                </a:lnTo>
                <a:lnTo>
                  <a:pt x="1092906" y="408683"/>
                </a:lnTo>
                <a:lnTo>
                  <a:pt x="1097439" y="401175"/>
                </a:lnTo>
                <a:lnTo>
                  <a:pt x="1103205" y="388168"/>
                </a:lnTo>
                <a:lnTo>
                  <a:pt x="1107440" y="374177"/>
                </a:lnTo>
                <a:lnTo>
                  <a:pt x="1034542" y="365982"/>
                </a:lnTo>
                <a:close/>
              </a:path>
              <a:path extrusionOk="0" h="469900" w="2748279">
                <a:moveTo>
                  <a:pt x="880223" y="266129"/>
                </a:moveTo>
                <a:lnTo>
                  <a:pt x="839150" y="266129"/>
                </a:lnTo>
                <a:lnTo>
                  <a:pt x="839150" y="318751"/>
                </a:lnTo>
                <a:lnTo>
                  <a:pt x="880003" y="318751"/>
                </a:lnTo>
                <a:lnTo>
                  <a:pt x="879911" y="270874"/>
                </a:lnTo>
                <a:lnTo>
                  <a:pt x="880223" y="266129"/>
                </a:lnTo>
                <a:close/>
              </a:path>
              <a:path extrusionOk="0" h="469900" w="2748279">
                <a:moveTo>
                  <a:pt x="1082392" y="188274"/>
                </a:moveTo>
                <a:lnTo>
                  <a:pt x="960354" y="188274"/>
                </a:lnTo>
                <a:lnTo>
                  <a:pt x="971218" y="188908"/>
                </a:lnTo>
                <a:lnTo>
                  <a:pt x="981381" y="190808"/>
                </a:lnTo>
                <a:lnTo>
                  <a:pt x="1014757" y="210434"/>
                </a:lnTo>
                <a:lnTo>
                  <a:pt x="1033304" y="244940"/>
                </a:lnTo>
                <a:lnTo>
                  <a:pt x="1035840" y="266129"/>
                </a:lnTo>
                <a:lnTo>
                  <a:pt x="880223" y="266129"/>
                </a:lnTo>
                <a:lnTo>
                  <a:pt x="879911" y="270874"/>
                </a:lnTo>
                <a:lnTo>
                  <a:pt x="880003" y="318751"/>
                </a:lnTo>
                <a:lnTo>
                  <a:pt x="1110676" y="318751"/>
                </a:lnTo>
                <a:lnTo>
                  <a:pt x="1110676" y="294812"/>
                </a:lnTo>
                <a:lnTo>
                  <a:pt x="1109920" y="273785"/>
                </a:lnTo>
                <a:lnTo>
                  <a:pt x="1098592" y="219761"/>
                </a:lnTo>
                <a:lnTo>
                  <a:pt x="1084213" y="190808"/>
                </a:lnTo>
                <a:lnTo>
                  <a:pt x="1082392" y="188274"/>
                </a:lnTo>
                <a:close/>
              </a:path>
              <a:path extrusionOk="0" h="469900" w="2748279">
                <a:moveTo>
                  <a:pt x="1252420" y="131770"/>
                </a:moveTo>
                <a:lnTo>
                  <a:pt x="1176716" y="131770"/>
                </a:lnTo>
                <a:lnTo>
                  <a:pt x="1176716" y="463030"/>
                </a:lnTo>
                <a:lnTo>
                  <a:pt x="1254787" y="463030"/>
                </a:lnTo>
                <a:lnTo>
                  <a:pt x="1254787" y="268286"/>
                </a:lnTo>
                <a:lnTo>
                  <a:pt x="1255393" y="258028"/>
                </a:lnTo>
                <a:lnTo>
                  <a:pt x="1275977" y="216580"/>
                </a:lnTo>
                <a:lnTo>
                  <a:pt x="1319003" y="197049"/>
                </a:lnTo>
                <a:lnTo>
                  <a:pt x="1329413" y="196469"/>
                </a:lnTo>
                <a:lnTo>
                  <a:pt x="1365642" y="196469"/>
                </a:lnTo>
                <a:lnTo>
                  <a:pt x="1365642" y="186980"/>
                </a:lnTo>
                <a:lnTo>
                  <a:pt x="1252420" y="186980"/>
                </a:lnTo>
                <a:lnTo>
                  <a:pt x="1252420" y="131770"/>
                </a:lnTo>
                <a:close/>
              </a:path>
              <a:path extrusionOk="0" h="469900" w="2748279">
                <a:moveTo>
                  <a:pt x="1365642" y="196469"/>
                </a:moveTo>
                <a:lnTo>
                  <a:pt x="1336020" y="196469"/>
                </a:lnTo>
                <a:lnTo>
                  <a:pt x="1342857" y="196973"/>
                </a:lnTo>
                <a:lnTo>
                  <a:pt x="1349894" y="197979"/>
                </a:lnTo>
                <a:lnTo>
                  <a:pt x="1357087" y="198842"/>
                </a:lnTo>
                <a:lnTo>
                  <a:pt x="1362333" y="199848"/>
                </a:lnTo>
                <a:lnTo>
                  <a:pt x="1365642" y="200999"/>
                </a:lnTo>
                <a:lnTo>
                  <a:pt x="1365642" y="196469"/>
                </a:lnTo>
                <a:close/>
              </a:path>
              <a:path extrusionOk="0" h="469900" w="2748279">
                <a:moveTo>
                  <a:pt x="1341915" y="127025"/>
                </a:moveTo>
                <a:lnTo>
                  <a:pt x="1337601" y="127025"/>
                </a:lnTo>
                <a:lnTo>
                  <a:pt x="1323760" y="128009"/>
                </a:lnTo>
                <a:lnTo>
                  <a:pt x="1286922" y="142769"/>
                </a:lnTo>
                <a:lnTo>
                  <a:pt x="1261205" y="173461"/>
                </a:lnTo>
                <a:lnTo>
                  <a:pt x="1255865" y="186980"/>
                </a:lnTo>
                <a:lnTo>
                  <a:pt x="1365642" y="186980"/>
                </a:lnTo>
                <a:lnTo>
                  <a:pt x="1365642" y="129182"/>
                </a:lnTo>
                <a:lnTo>
                  <a:pt x="1362050" y="128464"/>
                </a:lnTo>
                <a:lnTo>
                  <a:pt x="1357516" y="127960"/>
                </a:lnTo>
                <a:lnTo>
                  <a:pt x="1352051" y="127672"/>
                </a:lnTo>
                <a:lnTo>
                  <a:pt x="1346731" y="127241"/>
                </a:lnTo>
                <a:lnTo>
                  <a:pt x="1341915" y="127025"/>
                </a:lnTo>
                <a:close/>
              </a:path>
              <a:path extrusionOk="0" h="469900" w="2748279">
                <a:moveTo>
                  <a:pt x="1484528" y="131770"/>
                </a:moveTo>
                <a:lnTo>
                  <a:pt x="1401285" y="131770"/>
                </a:lnTo>
                <a:lnTo>
                  <a:pt x="1519250" y="463030"/>
                </a:lnTo>
                <a:lnTo>
                  <a:pt x="1605509" y="463030"/>
                </a:lnTo>
                <a:lnTo>
                  <a:pt x="1635848" y="377843"/>
                </a:lnTo>
                <a:lnTo>
                  <a:pt x="1560652" y="377843"/>
                </a:lnTo>
                <a:lnTo>
                  <a:pt x="1484528" y="131770"/>
                </a:lnTo>
                <a:close/>
              </a:path>
              <a:path extrusionOk="0" h="469900" w="2748279">
                <a:moveTo>
                  <a:pt x="1723484" y="131770"/>
                </a:moveTo>
                <a:lnTo>
                  <a:pt x="1640450" y="131770"/>
                </a:lnTo>
                <a:lnTo>
                  <a:pt x="1564107" y="377843"/>
                </a:lnTo>
                <a:lnTo>
                  <a:pt x="1635848" y="377843"/>
                </a:lnTo>
                <a:lnTo>
                  <a:pt x="1723484" y="131770"/>
                </a:lnTo>
                <a:close/>
              </a:path>
              <a:path extrusionOk="0" h="469900" w="2748279">
                <a:moveTo>
                  <a:pt x="1855575" y="131770"/>
                </a:moveTo>
                <a:lnTo>
                  <a:pt x="1777504" y="131770"/>
                </a:lnTo>
                <a:lnTo>
                  <a:pt x="1777504" y="463030"/>
                </a:lnTo>
                <a:lnTo>
                  <a:pt x="1855575" y="463030"/>
                </a:lnTo>
                <a:lnTo>
                  <a:pt x="1855575" y="131770"/>
                </a:lnTo>
                <a:close/>
              </a:path>
              <a:path extrusionOk="0" h="469900" w="2748279">
                <a:moveTo>
                  <a:pt x="1816759" y="0"/>
                </a:moveTo>
                <a:lnTo>
                  <a:pt x="1778991" y="18991"/>
                </a:lnTo>
                <a:lnTo>
                  <a:pt x="1771472" y="42485"/>
                </a:lnTo>
                <a:lnTo>
                  <a:pt x="1772307" y="50909"/>
                </a:lnTo>
                <a:lnTo>
                  <a:pt x="1799506" y="81682"/>
                </a:lnTo>
                <a:lnTo>
                  <a:pt x="1816759" y="84755"/>
                </a:lnTo>
                <a:lnTo>
                  <a:pt x="1825788" y="83987"/>
                </a:lnTo>
                <a:lnTo>
                  <a:pt x="1858701" y="58714"/>
                </a:lnTo>
                <a:lnTo>
                  <a:pt x="1862046" y="42485"/>
                </a:lnTo>
                <a:lnTo>
                  <a:pt x="1861209" y="33980"/>
                </a:lnTo>
                <a:lnTo>
                  <a:pt x="1834118" y="3127"/>
                </a:lnTo>
                <a:lnTo>
                  <a:pt x="1816759" y="0"/>
                </a:lnTo>
                <a:close/>
              </a:path>
              <a:path extrusionOk="0" h="469900" w="2748279">
                <a:moveTo>
                  <a:pt x="2078416" y="127456"/>
                </a:moveTo>
                <a:lnTo>
                  <a:pt x="2034039" y="132902"/>
                </a:lnTo>
                <a:lnTo>
                  <a:pt x="1995811" y="149239"/>
                </a:lnTo>
                <a:lnTo>
                  <a:pt x="1964541" y="175118"/>
                </a:lnTo>
                <a:lnTo>
                  <a:pt x="1941038" y="209625"/>
                </a:lnTo>
                <a:lnTo>
                  <a:pt x="1926478" y="251356"/>
                </a:lnTo>
                <a:lnTo>
                  <a:pt x="1921625" y="299341"/>
                </a:lnTo>
                <a:lnTo>
                  <a:pt x="1922838" y="324480"/>
                </a:lnTo>
                <a:lnTo>
                  <a:pt x="1932545" y="369662"/>
                </a:lnTo>
                <a:lnTo>
                  <a:pt x="1951777" y="407713"/>
                </a:lnTo>
                <a:lnTo>
                  <a:pt x="1979490" y="437259"/>
                </a:lnTo>
                <a:lnTo>
                  <a:pt x="2015426" y="457855"/>
                </a:lnTo>
                <a:lnTo>
                  <a:pt x="2058450" y="468206"/>
                </a:lnTo>
                <a:lnTo>
                  <a:pt x="2082510" y="469500"/>
                </a:lnTo>
                <a:lnTo>
                  <a:pt x="2101273" y="468773"/>
                </a:lnTo>
                <a:lnTo>
                  <a:pt x="2151095" y="457855"/>
                </a:lnTo>
                <a:lnTo>
                  <a:pt x="2189994" y="434725"/>
                </a:lnTo>
                <a:lnTo>
                  <a:pt x="2212045" y="408683"/>
                </a:lnTo>
                <a:lnTo>
                  <a:pt x="2083589" y="408683"/>
                </a:lnTo>
                <a:lnTo>
                  <a:pt x="2071269" y="408009"/>
                </a:lnTo>
                <a:lnTo>
                  <a:pt x="2030198" y="391808"/>
                </a:lnTo>
                <a:lnTo>
                  <a:pt x="2004993" y="355549"/>
                </a:lnTo>
                <a:lnTo>
                  <a:pt x="1999139" y="318751"/>
                </a:lnTo>
                <a:lnTo>
                  <a:pt x="1958284" y="318751"/>
                </a:lnTo>
                <a:lnTo>
                  <a:pt x="1958284" y="266129"/>
                </a:lnTo>
                <a:lnTo>
                  <a:pt x="1999359" y="266129"/>
                </a:lnTo>
                <a:lnTo>
                  <a:pt x="1999763" y="259996"/>
                </a:lnTo>
                <a:lnTo>
                  <a:pt x="2014753" y="221190"/>
                </a:lnTo>
                <a:lnTo>
                  <a:pt x="2046857" y="194825"/>
                </a:lnTo>
                <a:lnTo>
                  <a:pt x="2079495" y="188274"/>
                </a:lnTo>
                <a:lnTo>
                  <a:pt x="2201531" y="188274"/>
                </a:lnTo>
                <a:lnTo>
                  <a:pt x="2194521" y="178515"/>
                </a:lnTo>
                <a:lnTo>
                  <a:pt x="2161980" y="149778"/>
                </a:lnTo>
                <a:lnTo>
                  <a:pt x="2122407" y="133037"/>
                </a:lnTo>
                <a:lnTo>
                  <a:pt x="2093508" y="128077"/>
                </a:lnTo>
                <a:lnTo>
                  <a:pt x="2078416" y="127456"/>
                </a:lnTo>
                <a:close/>
              </a:path>
              <a:path extrusionOk="0" h="469900" w="2748279">
                <a:moveTo>
                  <a:pt x="2153681" y="365982"/>
                </a:moveTo>
                <a:lnTo>
                  <a:pt x="2127213" y="397900"/>
                </a:lnTo>
                <a:lnTo>
                  <a:pt x="2083589" y="408683"/>
                </a:lnTo>
                <a:lnTo>
                  <a:pt x="2212045" y="408683"/>
                </a:lnTo>
                <a:lnTo>
                  <a:pt x="2216578" y="401175"/>
                </a:lnTo>
                <a:lnTo>
                  <a:pt x="2222344" y="388168"/>
                </a:lnTo>
                <a:lnTo>
                  <a:pt x="2226579" y="374177"/>
                </a:lnTo>
                <a:lnTo>
                  <a:pt x="2153681" y="365982"/>
                </a:lnTo>
                <a:close/>
              </a:path>
              <a:path extrusionOk="0" h="469900" w="2748279">
                <a:moveTo>
                  <a:pt x="1999359" y="266129"/>
                </a:moveTo>
                <a:lnTo>
                  <a:pt x="1958284" y="266129"/>
                </a:lnTo>
                <a:lnTo>
                  <a:pt x="1958284" y="318751"/>
                </a:lnTo>
                <a:lnTo>
                  <a:pt x="1999139" y="318751"/>
                </a:lnTo>
                <a:lnTo>
                  <a:pt x="1999047" y="270874"/>
                </a:lnTo>
                <a:lnTo>
                  <a:pt x="1999359" y="266129"/>
                </a:lnTo>
                <a:close/>
              </a:path>
              <a:path extrusionOk="0" h="469900" w="2748279">
                <a:moveTo>
                  <a:pt x="2201531" y="188274"/>
                </a:moveTo>
                <a:lnTo>
                  <a:pt x="2079495" y="188274"/>
                </a:lnTo>
                <a:lnTo>
                  <a:pt x="2090358" y="188908"/>
                </a:lnTo>
                <a:lnTo>
                  <a:pt x="2100519" y="190808"/>
                </a:lnTo>
                <a:lnTo>
                  <a:pt x="2133891" y="210434"/>
                </a:lnTo>
                <a:lnTo>
                  <a:pt x="2152441" y="244940"/>
                </a:lnTo>
                <a:lnTo>
                  <a:pt x="2154969" y="266129"/>
                </a:lnTo>
                <a:lnTo>
                  <a:pt x="1999359" y="266129"/>
                </a:lnTo>
                <a:lnTo>
                  <a:pt x="1999047" y="270874"/>
                </a:lnTo>
                <a:lnTo>
                  <a:pt x="1999139" y="318751"/>
                </a:lnTo>
                <a:lnTo>
                  <a:pt x="2229804" y="318751"/>
                </a:lnTo>
                <a:lnTo>
                  <a:pt x="2229804" y="294812"/>
                </a:lnTo>
                <a:lnTo>
                  <a:pt x="2229050" y="273785"/>
                </a:lnTo>
                <a:lnTo>
                  <a:pt x="2217731" y="219761"/>
                </a:lnTo>
                <a:lnTo>
                  <a:pt x="2203351" y="190808"/>
                </a:lnTo>
                <a:lnTo>
                  <a:pt x="2201531" y="188274"/>
                </a:lnTo>
                <a:close/>
              </a:path>
              <a:path extrusionOk="0" h="469900" w="2748279">
                <a:moveTo>
                  <a:pt x="2348429" y="131770"/>
                </a:moveTo>
                <a:lnTo>
                  <a:pt x="2268840" y="131770"/>
                </a:lnTo>
                <a:lnTo>
                  <a:pt x="2362439" y="463030"/>
                </a:lnTo>
                <a:lnTo>
                  <a:pt x="2443965" y="463030"/>
                </a:lnTo>
                <a:lnTo>
                  <a:pt x="2471252" y="364688"/>
                </a:lnTo>
                <a:lnTo>
                  <a:pt x="2406657" y="364688"/>
                </a:lnTo>
                <a:lnTo>
                  <a:pt x="2348429" y="131770"/>
                </a:lnTo>
                <a:close/>
              </a:path>
              <a:path extrusionOk="0" h="469900" w="2748279">
                <a:moveTo>
                  <a:pt x="2575511" y="239171"/>
                </a:moveTo>
                <a:lnTo>
                  <a:pt x="2510602" y="239171"/>
                </a:lnTo>
                <a:lnTo>
                  <a:pt x="2572715" y="463030"/>
                </a:lnTo>
                <a:lnTo>
                  <a:pt x="2654022" y="463030"/>
                </a:lnTo>
                <a:lnTo>
                  <a:pt x="2682237" y="363394"/>
                </a:lnTo>
                <a:lnTo>
                  <a:pt x="2607437" y="363394"/>
                </a:lnTo>
                <a:lnTo>
                  <a:pt x="2575511" y="239171"/>
                </a:lnTo>
                <a:close/>
              </a:path>
              <a:path extrusionOk="0" h="469900" w="2748279">
                <a:moveTo>
                  <a:pt x="2547910" y="131770"/>
                </a:moveTo>
                <a:lnTo>
                  <a:pt x="2469200" y="131770"/>
                </a:lnTo>
                <a:lnTo>
                  <a:pt x="2409673" y="364688"/>
                </a:lnTo>
                <a:lnTo>
                  <a:pt x="2471252" y="364688"/>
                </a:lnTo>
                <a:lnTo>
                  <a:pt x="2506078" y="239171"/>
                </a:lnTo>
                <a:lnTo>
                  <a:pt x="2575511" y="239171"/>
                </a:lnTo>
                <a:lnTo>
                  <a:pt x="2547910" y="131770"/>
                </a:lnTo>
                <a:close/>
              </a:path>
              <a:path extrusionOk="0" h="469900" w="2748279">
                <a:moveTo>
                  <a:pt x="2747830" y="131770"/>
                </a:moveTo>
                <a:lnTo>
                  <a:pt x="2668042" y="131770"/>
                </a:lnTo>
                <a:lnTo>
                  <a:pt x="2610672" y="363394"/>
                </a:lnTo>
                <a:lnTo>
                  <a:pt x="2682237" y="363394"/>
                </a:lnTo>
                <a:lnTo>
                  <a:pt x="2747830" y="13177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47" name="Google Shape;14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74771" y="7976637"/>
            <a:ext cx="3563576" cy="225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0885" y="3099382"/>
            <a:ext cx="8376708" cy="4382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87151" y="3791268"/>
            <a:ext cx="6561596" cy="77355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2"/>
          <p:cNvSpPr/>
          <p:nvPr/>
        </p:nvSpPr>
        <p:spPr>
          <a:xfrm>
            <a:off x="1172739" y="4942258"/>
            <a:ext cx="8041640" cy="10795"/>
          </a:xfrm>
          <a:custGeom>
            <a:rect b="b" l="l" r="r" t="t"/>
            <a:pathLst>
              <a:path extrusionOk="0" h="10795" w="8041640">
                <a:moveTo>
                  <a:pt x="8041639" y="0"/>
                </a:moveTo>
                <a:lnTo>
                  <a:pt x="0" y="0"/>
                </a:lnTo>
                <a:lnTo>
                  <a:pt x="0" y="10470"/>
                </a:lnTo>
                <a:lnTo>
                  <a:pt x="8041639" y="10470"/>
                </a:lnTo>
                <a:lnTo>
                  <a:pt x="804163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51" name="Google Shape;151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87657" y="5403782"/>
            <a:ext cx="5863238" cy="76395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2"/>
          <p:cNvSpPr/>
          <p:nvPr/>
        </p:nvSpPr>
        <p:spPr>
          <a:xfrm>
            <a:off x="1172739" y="6554774"/>
            <a:ext cx="8041640" cy="10795"/>
          </a:xfrm>
          <a:custGeom>
            <a:rect b="b" l="l" r="r" t="t"/>
            <a:pathLst>
              <a:path extrusionOk="0" h="10795" w="8041640">
                <a:moveTo>
                  <a:pt x="8041639" y="0"/>
                </a:moveTo>
                <a:lnTo>
                  <a:pt x="0" y="0"/>
                </a:lnTo>
                <a:lnTo>
                  <a:pt x="0" y="10470"/>
                </a:lnTo>
                <a:lnTo>
                  <a:pt x="8041639" y="10470"/>
                </a:lnTo>
                <a:lnTo>
                  <a:pt x="804163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53" name="Google Shape;153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87657" y="7016299"/>
            <a:ext cx="5669243" cy="77760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2"/>
          <p:cNvSpPr/>
          <p:nvPr/>
        </p:nvSpPr>
        <p:spPr>
          <a:xfrm>
            <a:off x="1172739" y="8167290"/>
            <a:ext cx="8041640" cy="10795"/>
          </a:xfrm>
          <a:custGeom>
            <a:rect b="b" l="l" r="r" t="t"/>
            <a:pathLst>
              <a:path extrusionOk="0" h="10795" w="8041640">
                <a:moveTo>
                  <a:pt x="8041639" y="0"/>
                </a:moveTo>
                <a:lnTo>
                  <a:pt x="0" y="0"/>
                </a:lnTo>
                <a:lnTo>
                  <a:pt x="0" y="10470"/>
                </a:lnTo>
                <a:lnTo>
                  <a:pt x="8041639" y="10470"/>
                </a:lnTo>
                <a:lnTo>
                  <a:pt x="804163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55" name="Google Shape;155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88921" y="8628818"/>
            <a:ext cx="6007571" cy="704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3"/>
          <p:cNvSpPr/>
          <p:nvPr/>
        </p:nvSpPr>
        <p:spPr>
          <a:xfrm>
            <a:off x="0" y="0"/>
            <a:ext cx="20104100" cy="11308715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FFB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1" name="Google Shape;161;p13"/>
          <p:cNvSpPr/>
          <p:nvPr/>
        </p:nvSpPr>
        <p:spPr>
          <a:xfrm>
            <a:off x="1341214" y="725436"/>
            <a:ext cx="835025" cy="232410"/>
          </a:xfrm>
          <a:custGeom>
            <a:rect b="b" l="l" r="r" t="t"/>
            <a:pathLst>
              <a:path extrusionOk="0" h="232409" w="835025">
                <a:moveTo>
                  <a:pt x="83194" y="32148"/>
                </a:moveTo>
                <a:lnTo>
                  <a:pt x="55708" y="32148"/>
                </a:lnTo>
                <a:lnTo>
                  <a:pt x="55708" y="185531"/>
                </a:lnTo>
                <a:lnTo>
                  <a:pt x="83194" y="185531"/>
                </a:lnTo>
                <a:lnTo>
                  <a:pt x="83194" y="32148"/>
                </a:lnTo>
                <a:close/>
              </a:path>
              <a:path extrusionOk="0" h="232409" w="835025">
                <a:moveTo>
                  <a:pt x="138780" y="8466"/>
                </a:moveTo>
                <a:lnTo>
                  <a:pt x="0" y="8466"/>
                </a:lnTo>
                <a:lnTo>
                  <a:pt x="0" y="32148"/>
                </a:lnTo>
                <a:lnTo>
                  <a:pt x="138780" y="32148"/>
                </a:lnTo>
                <a:lnTo>
                  <a:pt x="138780" y="8466"/>
                </a:lnTo>
                <a:close/>
              </a:path>
              <a:path extrusionOk="0" h="232409" w="835025">
                <a:moveTo>
                  <a:pt x="197310" y="0"/>
                </a:moveTo>
                <a:lnTo>
                  <a:pt x="170683" y="0"/>
                </a:lnTo>
                <a:lnTo>
                  <a:pt x="170683" y="185531"/>
                </a:lnTo>
                <a:lnTo>
                  <a:pt x="197310" y="185531"/>
                </a:lnTo>
                <a:lnTo>
                  <a:pt x="197310" y="107367"/>
                </a:lnTo>
                <a:lnTo>
                  <a:pt x="199513" y="92863"/>
                </a:lnTo>
                <a:lnTo>
                  <a:pt x="205823" y="81890"/>
                </a:lnTo>
                <a:lnTo>
                  <a:pt x="215791" y="74944"/>
                </a:lnTo>
                <a:lnTo>
                  <a:pt x="228968" y="72519"/>
                </a:lnTo>
                <a:lnTo>
                  <a:pt x="197310" y="72519"/>
                </a:lnTo>
                <a:lnTo>
                  <a:pt x="197310" y="0"/>
                </a:lnTo>
                <a:close/>
              </a:path>
              <a:path extrusionOk="0" h="232409" w="835025">
                <a:moveTo>
                  <a:pt x="237926" y="49695"/>
                </a:moveTo>
                <a:lnTo>
                  <a:pt x="224622" y="51260"/>
                </a:lnTo>
                <a:lnTo>
                  <a:pt x="213768" y="55769"/>
                </a:lnTo>
                <a:lnTo>
                  <a:pt x="205330" y="62948"/>
                </a:lnTo>
                <a:lnTo>
                  <a:pt x="199274" y="72519"/>
                </a:lnTo>
                <a:lnTo>
                  <a:pt x="228968" y="72519"/>
                </a:lnTo>
                <a:lnTo>
                  <a:pt x="241686" y="74570"/>
                </a:lnTo>
                <a:lnTo>
                  <a:pt x="250641" y="80740"/>
                </a:lnTo>
                <a:lnTo>
                  <a:pt x="255939" y="91051"/>
                </a:lnTo>
                <a:lnTo>
                  <a:pt x="257681" y="105526"/>
                </a:lnTo>
                <a:lnTo>
                  <a:pt x="257681" y="185531"/>
                </a:lnTo>
                <a:lnTo>
                  <a:pt x="284186" y="185531"/>
                </a:lnTo>
                <a:lnTo>
                  <a:pt x="284186" y="99268"/>
                </a:lnTo>
                <a:lnTo>
                  <a:pt x="281151" y="78115"/>
                </a:lnTo>
                <a:lnTo>
                  <a:pt x="272237" y="62564"/>
                </a:lnTo>
                <a:lnTo>
                  <a:pt x="257733" y="52972"/>
                </a:lnTo>
                <a:lnTo>
                  <a:pt x="237926" y="49695"/>
                </a:lnTo>
                <a:close/>
              </a:path>
              <a:path extrusionOk="0" h="232409" w="835025">
                <a:moveTo>
                  <a:pt x="375970" y="49695"/>
                </a:moveTo>
                <a:lnTo>
                  <a:pt x="350717" y="54697"/>
                </a:lnTo>
                <a:lnTo>
                  <a:pt x="331412" y="68822"/>
                </a:lnTo>
                <a:lnTo>
                  <a:pt x="319078" y="90746"/>
                </a:lnTo>
                <a:lnTo>
                  <a:pt x="314740" y="119147"/>
                </a:lnTo>
                <a:lnTo>
                  <a:pt x="319030" y="147833"/>
                </a:lnTo>
                <a:lnTo>
                  <a:pt x="331397" y="169517"/>
                </a:lnTo>
                <a:lnTo>
                  <a:pt x="351080" y="183287"/>
                </a:lnTo>
                <a:lnTo>
                  <a:pt x="377319" y="188107"/>
                </a:lnTo>
                <a:lnTo>
                  <a:pt x="399986" y="184765"/>
                </a:lnTo>
                <a:lnTo>
                  <a:pt x="416923" y="176097"/>
                </a:lnTo>
                <a:lnTo>
                  <a:pt x="426271" y="166266"/>
                </a:lnTo>
                <a:lnTo>
                  <a:pt x="377933" y="166266"/>
                </a:lnTo>
                <a:lnTo>
                  <a:pt x="363042" y="163547"/>
                </a:lnTo>
                <a:lnTo>
                  <a:pt x="351659" y="155652"/>
                </a:lnTo>
                <a:lnTo>
                  <a:pt x="344302" y="142971"/>
                </a:lnTo>
                <a:lnTo>
                  <a:pt x="341489" y="125896"/>
                </a:lnTo>
                <a:lnTo>
                  <a:pt x="435973" y="125896"/>
                </a:lnTo>
                <a:lnTo>
                  <a:pt x="435973" y="116570"/>
                </a:lnTo>
                <a:lnTo>
                  <a:pt x="434502" y="106876"/>
                </a:lnTo>
                <a:lnTo>
                  <a:pt x="341858" y="106876"/>
                </a:lnTo>
                <a:lnTo>
                  <a:pt x="345636" y="91674"/>
                </a:lnTo>
                <a:lnTo>
                  <a:pt x="353039" y="80602"/>
                </a:lnTo>
                <a:lnTo>
                  <a:pt x="363410" y="73832"/>
                </a:lnTo>
                <a:lnTo>
                  <a:pt x="376092" y="71537"/>
                </a:lnTo>
                <a:lnTo>
                  <a:pt x="421835" y="71537"/>
                </a:lnTo>
                <a:lnTo>
                  <a:pt x="419914" y="68132"/>
                </a:lnTo>
                <a:lnTo>
                  <a:pt x="401030" y="54519"/>
                </a:lnTo>
                <a:lnTo>
                  <a:pt x="375970" y="49695"/>
                </a:lnTo>
                <a:close/>
              </a:path>
              <a:path extrusionOk="0" h="232409" w="835025">
                <a:moveTo>
                  <a:pt x="434500" y="149823"/>
                </a:moveTo>
                <a:lnTo>
                  <a:pt x="408855" y="149946"/>
                </a:lnTo>
                <a:lnTo>
                  <a:pt x="408364" y="150927"/>
                </a:lnTo>
                <a:lnTo>
                  <a:pt x="404662" y="156223"/>
                </a:lnTo>
                <a:lnTo>
                  <a:pt x="398348" y="161173"/>
                </a:lnTo>
                <a:lnTo>
                  <a:pt x="389435" y="164835"/>
                </a:lnTo>
                <a:lnTo>
                  <a:pt x="377933" y="166266"/>
                </a:lnTo>
                <a:lnTo>
                  <a:pt x="426271" y="166266"/>
                </a:lnTo>
                <a:lnTo>
                  <a:pt x="428292" y="164139"/>
                </a:lnTo>
                <a:lnTo>
                  <a:pt x="434255" y="150927"/>
                </a:lnTo>
                <a:lnTo>
                  <a:pt x="434500" y="149823"/>
                </a:lnTo>
                <a:close/>
              </a:path>
              <a:path extrusionOk="0" h="232409" w="835025">
                <a:moveTo>
                  <a:pt x="421835" y="71537"/>
                </a:moveTo>
                <a:lnTo>
                  <a:pt x="376092" y="71537"/>
                </a:lnTo>
                <a:lnTo>
                  <a:pt x="388643" y="73711"/>
                </a:lnTo>
                <a:lnTo>
                  <a:pt x="398824" y="80280"/>
                </a:lnTo>
                <a:lnTo>
                  <a:pt x="406013" y="91312"/>
                </a:lnTo>
                <a:lnTo>
                  <a:pt x="409591" y="106876"/>
                </a:lnTo>
                <a:lnTo>
                  <a:pt x="434502" y="106876"/>
                </a:lnTo>
                <a:lnTo>
                  <a:pt x="431826" y="89245"/>
                </a:lnTo>
                <a:lnTo>
                  <a:pt x="421835" y="71537"/>
                </a:lnTo>
                <a:close/>
              </a:path>
              <a:path extrusionOk="0" h="232409" w="835025">
                <a:moveTo>
                  <a:pt x="524075" y="49695"/>
                </a:moveTo>
                <a:lnTo>
                  <a:pt x="497759" y="54467"/>
                </a:lnTo>
                <a:lnTo>
                  <a:pt x="477907" y="68178"/>
                </a:lnTo>
                <a:lnTo>
                  <a:pt x="465372" y="89918"/>
                </a:lnTo>
                <a:lnTo>
                  <a:pt x="461005" y="118779"/>
                </a:lnTo>
                <a:lnTo>
                  <a:pt x="461005" y="119024"/>
                </a:lnTo>
                <a:lnTo>
                  <a:pt x="465355" y="147937"/>
                </a:lnTo>
                <a:lnTo>
                  <a:pt x="477861" y="169671"/>
                </a:lnTo>
                <a:lnTo>
                  <a:pt x="497707" y="183352"/>
                </a:lnTo>
                <a:lnTo>
                  <a:pt x="524075" y="188107"/>
                </a:lnTo>
                <a:lnTo>
                  <a:pt x="550373" y="183352"/>
                </a:lnTo>
                <a:lnTo>
                  <a:pt x="570182" y="169671"/>
                </a:lnTo>
                <a:lnTo>
                  <a:pt x="572351" y="165898"/>
                </a:lnTo>
                <a:lnTo>
                  <a:pt x="524075" y="165898"/>
                </a:lnTo>
                <a:lnTo>
                  <a:pt x="508776" y="162715"/>
                </a:lnTo>
                <a:lnTo>
                  <a:pt x="497556" y="153550"/>
                </a:lnTo>
                <a:lnTo>
                  <a:pt x="490617" y="138824"/>
                </a:lnTo>
                <a:lnTo>
                  <a:pt x="488245" y="119024"/>
                </a:lnTo>
                <a:lnTo>
                  <a:pt x="488245" y="118779"/>
                </a:lnTo>
                <a:lnTo>
                  <a:pt x="490617" y="98979"/>
                </a:lnTo>
                <a:lnTo>
                  <a:pt x="497556" y="84252"/>
                </a:lnTo>
                <a:lnTo>
                  <a:pt x="508797" y="75070"/>
                </a:lnTo>
                <a:lnTo>
                  <a:pt x="524075" y="71905"/>
                </a:lnTo>
                <a:lnTo>
                  <a:pt x="572310" y="71905"/>
                </a:lnTo>
                <a:lnTo>
                  <a:pt x="570136" y="68132"/>
                </a:lnTo>
                <a:lnTo>
                  <a:pt x="550321" y="54450"/>
                </a:lnTo>
                <a:lnTo>
                  <a:pt x="524075" y="49695"/>
                </a:lnTo>
                <a:close/>
              </a:path>
              <a:path extrusionOk="0" h="232409" w="835025">
                <a:moveTo>
                  <a:pt x="572310" y="71905"/>
                </a:moveTo>
                <a:lnTo>
                  <a:pt x="524075" y="71905"/>
                </a:lnTo>
                <a:lnTo>
                  <a:pt x="539302" y="75070"/>
                </a:lnTo>
                <a:lnTo>
                  <a:pt x="550549" y="84252"/>
                </a:lnTo>
                <a:lnTo>
                  <a:pt x="557517" y="98979"/>
                </a:lnTo>
                <a:lnTo>
                  <a:pt x="559906" y="118779"/>
                </a:lnTo>
                <a:lnTo>
                  <a:pt x="559906" y="119024"/>
                </a:lnTo>
                <a:lnTo>
                  <a:pt x="557517" y="138772"/>
                </a:lnTo>
                <a:lnTo>
                  <a:pt x="550549" y="153504"/>
                </a:lnTo>
                <a:lnTo>
                  <a:pt x="539302" y="162715"/>
                </a:lnTo>
                <a:lnTo>
                  <a:pt x="524075" y="165898"/>
                </a:lnTo>
                <a:lnTo>
                  <a:pt x="572351" y="165898"/>
                </a:lnTo>
                <a:lnTo>
                  <a:pt x="582675" y="147937"/>
                </a:lnTo>
                <a:lnTo>
                  <a:pt x="587024" y="119024"/>
                </a:lnTo>
                <a:lnTo>
                  <a:pt x="587024" y="118779"/>
                </a:lnTo>
                <a:lnTo>
                  <a:pt x="582658" y="89866"/>
                </a:lnTo>
                <a:lnTo>
                  <a:pt x="572310" y="71905"/>
                </a:lnTo>
                <a:close/>
              </a:path>
              <a:path extrusionOk="0" h="232409" w="835025">
                <a:moveTo>
                  <a:pt x="645431" y="52272"/>
                </a:moveTo>
                <a:lnTo>
                  <a:pt x="618804" y="52272"/>
                </a:lnTo>
                <a:lnTo>
                  <a:pt x="618804" y="185531"/>
                </a:lnTo>
                <a:lnTo>
                  <a:pt x="645431" y="185531"/>
                </a:lnTo>
                <a:lnTo>
                  <a:pt x="645431" y="105895"/>
                </a:lnTo>
                <a:lnTo>
                  <a:pt x="647916" y="92801"/>
                </a:lnTo>
                <a:lnTo>
                  <a:pt x="654910" y="82780"/>
                </a:lnTo>
                <a:lnTo>
                  <a:pt x="665724" y="76370"/>
                </a:lnTo>
                <a:lnTo>
                  <a:pt x="679666" y="74114"/>
                </a:lnTo>
                <a:lnTo>
                  <a:pt x="694023" y="74114"/>
                </a:lnTo>
                <a:lnTo>
                  <a:pt x="694023" y="72396"/>
                </a:lnTo>
                <a:lnTo>
                  <a:pt x="645431" y="72396"/>
                </a:lnTo>
                <a:lnTo>
                  <a:pt x="645431" y="52272"/>
                </a:lnTo>
                <a:close/>
              </a:path>
              <a:path extrusionOk="0" h="232409" w="835025">
                <a:moveTo>
                  <a:pt x="694023" y="74114"/>
                </a:moveTo>
                <a:lnTo>
                  <a:pt x="684697" y="74114"/>
                </a:lnTo>
                <a:lnTo>
                  <a:pt x="689237" y="74727"/>
                </a:lnTo>
                <a:lnTo>
                  <a:pt x="694023" y="75709"/>
                </a:lnTo>
                <a:lnTo>
                  <a:pt x="694023" y="74114"/>
                </a:lnTo>
                <a:close/>
              </a:path>
              <a:path extrusionOk="0" h="232409" w="835025">
                <a:moveTo>
                  <a:pt x="686661" y="49941"/>
                </a:moveTo>
                <a:lnTo>
                  <a:pt x="682366" y="49941"/>
                </a:lnTo>
                <a:lnTo>
                  <a:pt x="670068" y="51465"/>
                </a:lnTo>
                <a:lnTo>
                  <a:pt x="660003" y="55877"/>
                </a:lnTo>
                <a:lnTo>
                  <a:pt x="652376" y="62934"/>
                </a:lnTo>
                <a:lnTo>
                  <a:pt x="647395" y="72396"/>
                </a:lnTo>
                <a:lnTo>
                  <a:pt x="694023" y="72396"/>
                </a:lnTo>
                <a:lnTo>
                  <a:pt x="694023" y="51168"/>
                </a:lnTo>
                <a:lnTo>
                  <a:pt x="691323" y="50554"/>
                </a:lnTo>
                <a:lnTo>
                  <a:pt x="686661" y="49941"/>
                </a:lnTo>
                <a:close/>
              </a:path>
              <a:path extrusionOk="0" h="232409" w="835025">
                <a:moveTo>
                  <a:pt x="722491" y="210808"/>
                </a:moveTo>
                <a:lnTo>
                  <a:pt x="722491" y="231791"/>
                </a:lnTo>
                <a:lnTo>
                  <a:pt x="725926" y="232159"/>
                </a:lnTo>
                <a:lnTo>
                  <a:pt x="729853" y="232404"/>
                </a:lnTo>
                <a:lnTo>
                  <a:pt x="733166" y="232404"/>
                </a:lnTo>
                <a:lnTo>
                  <a:pt x="751058" y="230354"/>
                </a:lnTo>
                <a:lnTo>
                  <a:pt x="764947" y="223462"/>
                </a:lnTo>
                <a:lnTo>
                  <a:pt x="775304" y="211299"/>
                </a:lnTo>
                <a:lnTo>
                  <a:pt x="728380" y="211299"/>
                </a:lnTo>
                <a:lnTo>
                  <a:pt x="725067" y="211176"/>
                </a:lnTo>
                <a:lnTo>
                  <a:pt x="722491" y="210808"/>
                </a:lnTo>
                <a:close/>
              </a:path>
              <a:path extrusionOk="0" h="232409" w="835025">
                <a:moveTo>
                  <a:pt x="737583" y="52272"/>
                </a:moveTo>
                <a:lnTo>
                  <a:pt x="708870" y="52272"/>
                </a:lnTo>
                <a:lnTo>
                  <a:pt x="757216" y="185653"/>
                </a:lnTo>
                <a:lnTo>
                  <a:pt x="755253" y="192525"/>
                </a:lnTo>
                <a:lnTo>
                  <a:pt x="751620" y="201152"/>
                </a:lnTo>
                <a:lnTo>
                  <a:pt x="746526" y="206973"/>
                </a:lnTo>
                <a:lnTo>
                  <a:pt x="739844" y="210263"/>
                </a:lnTo>
                <a:lnTo>
                  <a:pt x="731448" y="211299"/>
                </a:lnTo>
                <a:lnTo>
                  <a:pt x="775304" y="211299"/>
                </a:lnTo>
                <a:lnTo>
                  <a:pt x="775891" y="210610"/>
                </a:lnTo>
                <a:lnTo>
                  <a:pt x="784948" y="190684"/>
                </a:lnTo>
                <a:lnTo>
                  <a:pt x="796374" y="158781"/>
                </a:lnTo>
                <a:lnTo>
                  <a:pt x="770959" y="158781"/>
                </a:lnTo>
                <a:lnTo>
                  <a:pt x="737583" y="52272"/>
                </a:lnTo>
                <a:close/>
              </a:path>
              <a:path extrusionOk="0" h="232409" w="835025">
                <a:moveTo>
                  <a:pt x="834521" y="52272"/>
                </a:moveTo>
                <a:lnTo>
                  <a:pt x="806544" y="52272"/>
                </a:lnTo>
                <a:lnTo>
                  <a:pt x="773291" y="158781"/>
                </a:lnTo>
                <a:lnTo>
                  <a:pt x="796374" y="158781"/>
                </a:lnTo>
                <a:lnTo>
                  <a:pt x="834521" y="5227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2" name="Google Shape;162;p13"/>
          <p:cNvSpPr/>
          <p:nvPr/>
        </p:nvSpPr>
        <p:spPr>
          <a:xfrm>
            <a:off x="686333" y="729608"/>
            <a:ext cx="285750" cy="186055"/>
          </a:xfrm>
          <a:custGeom>
            <a:rect b="b" l="l" r="r" t="t"/>
            <a:pathLst>
              <a:path extrusionOk="0" h="186055" w="285750">
                <a:moveTo>
                  <a:pt x="65402" y="0"/>
                </a:moveTo>
                <a:lnTo>
                  <a:pt x="37944" y="6451"/>
                </a:lnTo>
                <a:lnTo>
                  <a:pt x="17378" y="24924"/>
                </a:lnTo>
                <a:lnTo>
                  <a:pt x="4473" y="54095"/>
                </a:lnTo>
                <a:lnTo>
                  <a:pt x="0" y="92642"/>
                </a:lnTo>
                <a:lnTo>
                  <a:pt x="0" y="92888"/>
                </a:lnTo>
                <a:lnTo>
                  <a:pt x="4473" y="131454"/>
                </a:lnTo>
                <a:lnTo>
                  <a:pt x="17378" y="160667"/>
                </a:lnTo>
                <a:lnTo>
                  <a:pt x="37944" y="179182"/>
                </a:lnTo>
                <a:lnTo>
                  <a:pt x="65402" y="185653"/>
                </a:lnTo>
                <a:lnTo>
                  <a:pt x="92807" y="179182"/>
                </a:lnTo>
                <a:lnTo>
                  <a:pt x="110977" y="162830"/>
                </a:lnTo>
                <a:lnTo>
                  <a:pt x="65402" y="162830"/>
                </a:lnTo>
                <a:lnTo>
                  <a:pt x="49473" y="157993"/>
                </a:lnTo>
                <a:lnTo>
                  <a:pt x="37639" y="144102"/>
                </a:lnTo>
                <a:lnTo>
                  <a:pt x="30269" y="122090"/>
                </a:lnTo>
                <a:lnTo>
                  <a:pt x="27731" y="92888"/>
                </a:lnTo>
                <a:lnTo>
                  <a:pt x="27731" y="92642"/>
                </a:lnTo>
                <a:lnTo>
                  <a:pt x="30269" y="63479"/>
                </a:lnTo>
                <a:lnTo>
                  <a:pt x="37639" y="41551"/>
                </a:lnTo>
                <a:lnTo>
                  <a:pt x="49473" y="27744"/>
                </a:lnTo>
                <a:lnTo>
                  <a:pt x="65402" y="22945"/>
                </a:lnTo>
                <a:lnTo>
                  <a:pt x="111176" y="22945"/>
                </a:lnTo>
                <a:lnTo>
                  <a:pt x="92807" y="6451"/>
                </a:lnTo>
                <a:lnTo>
                  <a:pt x="65402" y="0"/>
                </a:lnTo>
                <a:close/>
              </a:path>
              <a:path extrusionOk="0" h="186055" w="285750">
                <a:moveTo>
                  <a:pt x="111176" y="22945"/>
                </a:moveTo>
                <a:lnTo>
                  <a:pt x="65402" y="22945"/>
                </a:lnTo>
                <a:lnTo>
                  <a:pt x="81279" y="27744"/>
                </a:lnTo>
                <a:lnTo>
                  <a:pt x="93118" y="41551"/>
                </a:lnTo>
                <a:lnTo>
                  <a:pt x="100517" y="63479"/>
                </a:lnTo>
                <a:lnTo>
                  <a:pt x="103072" y="92642"/>
                </a:lnTo>
                <a:lnTo>
                  <a:pt x="103072" y="92888"/>
                </a:lnTo>
                <a:lnTo>
                  <a:pt x="100517" y="122090"/>
                </a:lnTo>
                <a:lnTo>
                  <a:pt x="93118" y="144102"/>
                </a:lnTo>
                <a:lnTo>
                  <a:pt x="81279" y="157993"/>
                </a:lnTo>
                <a:lnTo>
                  <a:pt x="65402" y="162830"/>
                </a:lnTo>
                <a:lnTo>
                  <a:pt x="110977" y="162830"/>
                </a:lnTo>
                <a:lnTo>
                  <a:pt x="113380" y="160667"/>
                </a:lnTo>
                <a:lnTo>
                  <a:pt x="126313" y="131454"/>
                </a:lnTo>
                <a:lnTo>
                  <a:pt x="130804" y="92888"/>
                </a:lnTo>
                <a:lnTo>
                  <a:pt x="130804" y="92642"/>
                </a:lnTo>
                <a:lnTo>
                  <a:pt x="126313" y="54095"/>
                </a:lnTo>
                <a:lnTo>
                  <a:pt x="113380" y="24924"/>
                </a:lnTo>
                <a:lnTo>
                  <a:pt x="111176" y="22945"/>
                </a:lnTo>
                <a:close/>
              </a:path>
              <a:path extrusionOk="0" h="186055" w="285750">
                <a:moveTo>
                  <a:pt x="272763" y="22700"/>
                </a:moveTo>
                <a:lnTo>
                  <a:pt x="223815" y="22700"/>
                </a:lnTo>
                <a:lnTo>
                  <a:pt x="236883" y="24964"/>
                </a:lnTo>
                <a:lnTo>
                  <a:pt x="246730" y="31243"/>
                </a:lnTo>
                <a:lnTo>
                  <a:pt x="252942" y="40767"/>
                </a:lnTo>
                <a:lnTo>
                  <a:pt x="255105" y="52763"/>
                </a:lnTo>
                <a:lnTo>
                  <a:pt x="255105" y="53131"/>
                </a:lnTo>
                <a:lnTo>
                  <a:pt x="224919" y="100986"/>
                </a:lnTo>
                <a:lnTo>
                  <a:pt x="166143" y="162707"/>
                </a:lnTo>
                <a:lnTo>
                  <a:pt x="166143" y="181359"/>
                </a:lnTo>
                <a:lnTo>
                  <a:pt x="285413" y="181359"/>
                </a:lnTo>
                <a:lnTo>
                  <a:pt x="285413" y="157922"/>
                </a:lnTo>
                <a:lnTo>
                  <a:pt x="203568" y="157922"/>
                </a:lnTo>
                <a:lnTo>
                  <a:pt x="203568" y="155468"/>
                </a:lnTo>
                <a:lnTo>
                  <a:pt x="241116" y="118042"/>
                </a:lnTo>
                <a:lnTo>
                  <a:pt x="273909" y="79881"/>
                </a:lnTo>
                <a:lnTo>
                  <a:pt x="282591" y="50554"/>
                </a:lnTo>
                <a:lnTo>
                  <a:pt x="282591" y="50186"/>
                </a:lnTo>
                <a:lnTo>
                  <a:pt x="278279" y="30024"/>
                </a:lnTo>
                <a:lnTo>
                  <a:pt x="272763" y="22700"/>
                </a:lnTo>
                <a:close/>
              </a:path>
              <a:path extrusionOk="0" h="186055" w="285750">
                <a:moveTo>
                  <a:pt x="225287" y="0"/>
                </a:moveTo>
                <a:lnTo>
                  <a:pt x="200802" y="4072"/>
                </a:lnTo>
                <a:lnTo>
                  <a:pt x="181619" y="15460"/>
                </a:lnTo>
                <a:lnTo>
                  <a:pt x="169086" y="32923"/>
                </a:lnTo>
                <a:lnTo>
                  <a:pt x="164548" y="55217"/>
                </a:lnTo>
                <a:lnTo>
                  <a:pt x="164793" y="55462"/>
                </a:lnTo>
                <a:lnTo>
                  <a:pt x="190561" y="55462"/>
                </a:lnTo>
                <a:lnTo>
                  <a:pt x="190684" y="55094"/>
                </a:lnTo>
                <a:lnTo>
                  <a:pt x="193065" y="41854"/>
                </a:lnTo>
                <a:lnTo>
                  <a:pt x="199795" y="31627"/>
                </a:lnTo>
                <a:lnTo>
                  <a:pt x="210252" y="25035"/>
                </a:lnTo>
                <a:lnTo>
                  <a:pt x="223815" y="22700"/>
                </a:lnTo>
                <a:lnTo>
                  <a:pt x="272763" y="22700"/>
                </a:lnTo>
                <a:lnTo>
                  <a:pt x="266317" y="14141"/>
                </a:lnTo>
                <a:lnTo>
                  <a:pt x="248166" y="3734"/>
                </a:lnTo>
                <a:lnTo>
                  <a:pt x="225287" y="0"/>
                </a:lnTo>
                <a:close/>
              </a:path>
            </a:pathLst>
          </a:custGeom>
          <a:solidFill>
            <a:srgbClr val="1899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3" name="Google Shape;163;p13"/>
          <p:cNvSpPr/>
          <p:nvPr/>
        </p:nvSpPr>
        <p:spPr>
          <a:xfrm>
            <a:off x="1162268" y="743432"/>
            <a:ext cx="10795" cy="157480"/>
          </a:xfrm>
          <a:custGeom>
            <a:rect b="b" l="l" r="r" t="t"/>
            <a:pathLst>
              <a:path extrusionOk="0" h="157480" w="10794">
                <a:moveTo>
                  <a:pt x="10470" y="5235"/>
                </a:moveTo>
                <a:lnTo>
                  <a:pt x="10470" y="2343"/>
                </a:lnTo>
                <a:lnTo>
                  <a:pt x="8126" y="0"/>
                </a:lnTo>
                <a:lnTo>
                  <a:pt x="2343" y="0"/>
                </a:lnTo>
                <a:lnTo>
                  <a:pt x="0" y="2343"/>
                </a:lnTo>
                <a:lnTo>
                  <a:pt x="0" y="5235"/>
                </a:lnTo>
                <a:lnTo>
                  <a:pt x="10470" y="5235"/>
                </a:lnTo>
                <a:close/>
              </a:path>
              <a:path extrusionOk="0" h="157480" w="10794">
                <a:moveTo>
                  <a:pt x="10470" y="151827"/>
                </a:moveTo>
                <a:lnTo>
                  <a:pt x="10470" y="5235"/>
                </a:lnTo>
                <a:lnTo>
                  <a:pt x="0" y="5235"/>
                </a:lnTo>
                <a:lnTo>
                  <a:pt x="0" y="151827"/>
                </a:lnTo>
                <a:lnTo>
                  <a:pt x="10470" y="151827"/>
                </a:lnTo>
                <a:close/>
              </a:path>
              <a:path extrusionOk="0" h="157480" w="10794">
                <a:moveTo>
                  <a:pt x="10470" y="154719"/>
                </a:moveTo>
                <a:lnTo>
                  <a:pt x="10470" y="151827"/>
                </a:lnTo>
                <a:lnTo>
                  <a:pt x="0" y="151827"/>
                </a:lnTo>
                <a:lnTo>
                  <a:pt x="0" y="154719"/>
                </a:lnTo>
                <a:lnTo>
                  <a:pt x="2343" y="157063"/>
                </a:lnTo>
                <a:lnTo>
                  <a:pt x="8126" y="157063"/>
                </a:lnTo>
                <a:lnTo>
                  <a:pt x="10470" y="154719"/>
                </a:lnTo>
                <a:close/>
              </a:path>
            </a:pathLst>
          </a:custGeom>
          <a:solidFill>
            <a:srgbClr val="000000">
              <a:alpha val="46666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4" name="Google Shape;164;p13"/>
          <p:cNvSpPr/>
          <p:nvPr/>
        </p:nvSpPr>
        <p:spPr>
          <a:xfrm>
            <a:off x="1196893" y="2291220"/>
            <a:ext cx="2964815" cy="448309"/>
          </a:xfrm>
          <a:custGeom>
            <a:rect b="b" l="l" r="r" t="t"/>
            <a:pathLst>
              <a:path extrusionOk="0" h="448310" w="2964815">
                <a:moveTo>
                  <a:pt x="215880" y="67071"/>
                </a:moveTo>
                <a:lnTo>
                  <a:pt x="136515" y="67071"/>
                </a:lnTo>
                <a:lnTo>
                  <a:pt x="136515" y="441681"/>
                </a:lnTo>
                <a:lnTo>
                  <a:pt x="215880" y="441681"/>
                </a:lnTo>
                <a:lnTo>
                  <a:pt x="215880" y="67071"/>
                </a:lnTo>
                <a:close/>
              </a:path>
              <a:path extrusionOk="0" h="448310" w="2964815">
                <a:moveTo>
                  <a:pt x="352395" y="0"/>
                </a:moveTo>
                <a:lnTo>
                  <a:pt x="0" y="0"/>
                </a:lnTo>
                <a:lnTo>
                  <a:pt x="0" y="67071"/>
                </a:lnTo>
                <a:lnTo>
                  <a:pt x="352395" y="67071"/>
                </a:lnTo>
                <a:lnTo>
                  <a:pt x="352395" y="0"/>
                </a:lnTo>
                <a:close/>
              </a:path>
              <a:path extrusionOk="0" h="448310" w="2964815">
                <a:moveTo>
                  <a:pt x="511394" y="106106"/>
                </a:moveTo>
                <a:lnTo>
                  <a:pt x="466831" y="111740"/>
                </a:lnTo>
                <a:lnTo>
                  <a:pt x="428571" y="127952"/>
                </a:lnTo>
                <a:lnTo>
                  <a:pt x="397415" y="153714"/>
                </a:lnTo>
                <a:lnTo>
                  <a:pt x="374168" y="187995"/>
                </a:lnTo>
                <a:lnTo>
                  <a:pt x="359630" y="229764"/>
                </a:lnTo>
                <a:lnTo>
                  <a:pt x="354606" y="277991"/>
                </a:lnTo>
                <a:lnTo>
                  <a:pt x="359589" y="326689"/>
                </a:lnTo>
                <a:lnTo>
                  <a:pt x="374128" y="368307"/>
                </a:lnTo>
                <a:lnTo>
                  <a:pt x="397604" y="402052"/>
                </a:lnTo>
                <a:lnTo>
                  <a:pt x="429402" y="427135"/>
                </a:lnTo>
                <a:lnTo>
                  <a:pt x="468903" y="442765"/>
                </a:lnTo>
                <a:lnTo>
                  <a:pt x="515492" y="448150"/>
                </a:lnTo>
                <a:lnTo>
                  <a:pt x="568633" y="441354"/>
                </a:lnTo>
                <a:lnTo>
                  <a:pt x="611301" y="422082"/>
                </a:lnTo>
                <a:lnTo>
                  <a:pt x="642080" y="392014"/>
                </a:lnTo>
                <a:lnTo>
                  <a:pt x="644167" y="387333"/>
                </a:lnTo>
                <a:lnTo>
                  <a:pt x="516570" y="387333"/>
                </a:lnTo>
                <a:lnTo>
                  <a:pt x="482161" y="381257"/>
                </a:lnTo>
                <a:lnTo>
                  <a:pt x="455618" y="363637"/>
                </a:lnTo>
                <a:lnTo>
                  <a:pt x="438415" y="335381"/>
                </a:lnTo>
                <a:lnTo>
                  <a:pt x="432030" y="297401"/>
                </a:lnTo>
                <a:lnTo>
                  <a:pt x="662791" y="297401"/>
                </a:lnTo>
                <a:lnTo>
                  <a:pt x="662791" y="273462"/>
                </a:lnTo>
                <a:lnTo>
                  <a:pt x="659771" y="244779"/>
                </a:lnTo>
                <a:lnTo>
                  <a:pt x="432245" y="244779"/>
                </a:lnTo>
                <a:lnTo>
                  <a:pt x="439231" y="214781"/>
                </a:lnTo>
                <a:lnTo>
                  <a:pt x="455780" y="190000"/>
                </a:lnTo>
                <a:lnTo>
                  <a:pt x="480618" y="173144"/>
                </a:lnTo>
                <a:lnTo>
                  <a:pt x="512472" y="166924"/>
                </a:lnTo>
                <a:lnTo>
                  <a:pt x="633101" y="166924"/>
                </a:lnTo>
                <a:lnTo>
                  <a:pt x="617663" y="146193"/>
                </a:lnTo>
                <a:lnTo>
                  <a:pt x="586877" y="123663"/>
                </a:lnTo>
                <a:lnTo>
                  <a:pt x="550915" y="110431"/>
                </a:lnTo>
                <a:lnTo>
                  <a:pt x="511394" y="106106"/>
                </a:lnTo>
                <a:close/>
              </a:path>
              <a:path extrusionOk="0" h="448310" w="2964815">
                <a:moveTo>
                  <a:pt x="586661" y="344631"/>
                </a:moveTo>
                <a:lnTo>
                  <a:pt x="575982" y="363131"/>
                </a:lnTo>
                <a:lnTo>
                  <a:pt x="560269" y="376496"/>
                </a:lnTo>
                <a:lnTo>
                  <a:pt x="540229" y="384604"/>
                </a:lnTo>
                <a:lnTo>
                  <a:pt x="516570" y="387333"/>
                </a:lnTo>
                <a:lnTo>
                  <a:pt x="644167" y="387333"/>
                </a:lnTo>
                <a:lnTo>
                  <a:pt x="659556" y="352827"/>
                </a:lnTo>
                <a:lnTo>
                  <a:pt x="586661" y="344631"/>
                </a:lnTo>
                <a:close/>
              </a:path>
              <a:path extrusionOk="0" h="448310" w="2964815">
                <a:moveTo>
                  <a:pt x="633101" y="166924"/>
                </a:moveTo>
                <a:lnTo>
                  <a:pt x="512472" y="166924"/>
                </a:lnTo>
                <a:lnTo>
                  <a:pt x="543130" y="172750"/>
                </a:lnTo>
                <a:lnTo>
                  <a:pt x="566874" y="188949"/>
                </a:lnTo>
                <a:lnTo>
                  <a:pt x="582287" y="213598"/>
                </a:lnTo>
                <a:lnTo>
                  <a:pt x="587955" y="244779"/>
                </a:lnTo>
                <a:lnTo>
                  <a:pt x="659771" y="244779"/>
                </a:lnTo>
                <a:lnTo>
                  <a:pt x="657237" y="220703"/>
                </a:lnTo>
                <a:lnTo>
                  <a:pt x="641655" y="178410"/>
                </a:lnTo>
                <a:lnTo>
                  <a:pt x="633101" y="166924"/>
                </a:lnTo>
                <a:close/>
              </a:path>
              <a:path extrusionOk="0" h="448310" w="2964815">
                <a:moveTo>
                  <a:pt x="872902" y="106106"/>
                </a:moveTo>
                <a:lnTo>
                  <a:pt x="827478" y="111767"/>
                </a:lnTo>
                <a:lnTo>
                  <a:pt x="788729" y="128024"/>
                </a:lnTo>
                <a:lnTo>
                  <a:pt x="757359" y="153795"/>
                </a:lnTo>
                <a:lnTo>
                  <a:pt x="734078" y="187995"/>
                </a:lnTo>
                <a:lnTo>
                  <a:pt x="719590" y="229539"/>
                </a:lnTo>
                <a:lnTo>
                  <a:pt x="714604" y="277344"/>
                </a:lnTo>
                <a:lnTo>
                  <a:pt x="719487" y="324817"/>
                </a:lnTo>
                <a:lnTo>
                  <a:pt x="733758" y="366198"/>
                </a:lnTo>
                <a:lnTo>
                  <a:pt x="756847" y="400354"/>
                </a:lnTo>
                <a:lnTo>
                  <a:pt x="788186" y="426153"/>
                </a:lnTo>
                <a:lnTo>
                  <a:pt x="827204" y="442462"/>
                </a:lnTo>
                <a:lnTo>
                  <a:pt x="873333" y="448150"/>
                </a:lnTo>
                <a:lnTo>
                  <a:pt x="929837" y="439335"/>
                </a:lnTo>
                <a:lnTo>
                  <a:pt x="973401" y="414669"/>
                </a:lnTo>
                <a:lnTo>
                  <a:pt x="996500" y="384529"/>
                </a:lnTo>
                <a:lnTo>
                  <a:pt x="873980" y="384529"/>
                </a:lnTo>
                <a:lnTo>
                  <a:pt x="840882" y="377102"/>
                </a:lnTo>
                <a:lnTo>
                  <a:pt x="815589" y="355684"/>
                </a:lnTo>
                <a:lnTo>
                  <a:pt x="799434" y="321569"/>
                </a:lnTo>
                <a:lnTo>
                  <a:pt x="793753" y="276050"/>
                </a:lnTo>
                <a:lnTo>
                  <a:pt x="799525" y="231131"/>
                </a:lnTo>
                <a:lnTo>
                  <a:pt x="815832" y="197494"/>
                </a:lnTo>
                <a:lnTo>
                  <a:pt x="841155" y="176393"/>
                </a:lnTo>
                <a:lnTo>
                  <a:pt x="873980" y="169081"/>
                </a:lnTo>
                <a:lnTo>
                  <a:pt x="996421" y="169081"/>
                </a:lnTo>
                <a:lnTo>
                  <a:pt x="972377" y="138699"/>
                </a:lnTo>
                <a:lnTo>
                  <a:pt x="928503" y="114608"/>
                </a:lnTo>
                <a:lnTo>
                  <a:pt x="872902" y="106106"/>
                </a:lnTo>
                <a:close/>
              </a:path>
              <a:path extrusionOk="0" h="448310" w="2964815">
                <a:moveTo>
                  <a:pt x="1015240" y="328457"/>
                </a:moveTo>
                <a:lnTo>
                  <a:pt x="940620" y="328457"/>
                </a:lnTo>
                <a:lnTo>
                  <a:pt x="932209" y="352230"/>
                </a:lnTo>
                <a:lnTo>
                  <a:pt x="917652" y="369837"/>
                </a:lnTo>
                <a:lnTo>
                  <a:pt x="897919" y="380772"/>
                </a:lnTo>
                <a:lnTo>
                  <a:pt x="873980" y="384529"/>
                </a:lnTo>
                <a:lnTo>
                  <a:pt x="996500" y="384529"/>
                </a:lnTo>
                <a:lnTo>
                  <a:pt x="1002408" y="376819"/>
                </a:lnTo>
                <a:lnTo>
                  <a:pt x="1015240" y="328457"/>
                </a:lnTo>
                <a:close/>
              </a:path>
              <a:path extrusionOk="0" h="448310" w="2964815">
                <a:moveTo>
                  <a:pt x="996421" y="169081"/>
                </a:moveTo>
                <a:lnTo>
                  <a:pt x="873980" y="169081"/>
                </a:lnTo>
                <a:lnTo>
                  <a:pt x="899375" y="173353"/>
                </a:lnTo>
                <a:lnTo>
                  <a:pt x="919108" y="185148"/>
                </a:lnTo>
                <a:lnTo>
                  <a:pt x="932937" y="202926"/>
                </a:lnTo>
                <a:lnTo>
                  <a:pt x="940620" y="225153"/>
                </a:lnTo>
                <a:lnTo>
                  <a:pt x="1015240" y="225153"/>
                </a:lnTo>
                <a:lnTo>
                  <a:pt x="1002098" y="176255"/>
                </a:lnTo>
                <a:lnTo>
                  <a:pt x="996421" y="169081"/>
                </a:lnTo>
                <a:close/>
              </a:path>
              <a:path extrusionOk="0" h="448310" w="2964815">
                <a:moveTo>
                  <a:pt x="1155692" y="0"/>
                </a:moveTo>
                <a:lnTo>
                  <a:pt x="1079347" y="0"/>
                </a:lnTo>
                <a:lnTo>
                  <a:pt x="1079347" y="441681"/>
                </a:lnTo>
                <a:lnTo>
                  <a:pt x="1157417" y="441681"/>
                </a:lnTo>
                <a:lnTo>
                  <a:pt x="1157417" y="247582"/>
                </a:lnTo>
                <a:lnTo>
                  <a:pt x="1162721" y="215590"/>
                </a:lnTo>
                <a:lnTo>
                  <a:pt x="1177528" y="191887"/>
                </a:lnTo>
                <a:lnTo>
                  <a:pt x="1200179" y="177161"/>
                </a:lnTo>
                <a:lnTo>
                  <a:pt x="1229018" y="172100"/>
                </a:lnTo>
                <a:lnTo>
                  <a:pt x="1360861" y="172100"/>
                </a:lnTo>
                <a:lnTo>
                  <a:pt x="1357677" y="166708"/>
                </a:lnTo>
                <a:lnTo>
                  <a:pt x="1155692" y="166708"/>
                </a:lnTo>
                <a:lnTo>
                  <a:pt x="1155692" y="0"/>
                </a:lnTo>
                <a:close/>
              </a:path>
              <a:path extrusionOk="0" h="448310" w="2964815">
                <a:moveTo>
                  <a:pt x="1360861" y="172100"/>
                </a:moveTo>
                <a:lnTo>
                  <a:pt x="1229018" y="172100"/>
                </a:lnTo>
                <a:lnTo>
                  <a:pt x="1256481" y="176875"/>
                </a:lnTo>
                <a:lnTo>
                  <a:pt x="1276949" y="190728"/>
                </a:lnTo>
                <a:lnTo>
                  <a:pt x="1289734" y="212951"/>
                </a:lnTo>
                <a:lnTo>
                  <a:pt x="1294148" y="242838"/>
                </a:lnTo>
                <a:lnTo>
                  <a:pt x="1294148" y="441681"/>
                </a:lnTo>
                <a:lnTo>
                  <a:pt x="1372219" y="441681"/>
                </a:lnTo>
                <a:lnTo>
                  <a:pt x="1372219" y="230761"/>
                </a:lnTo>
                <a:lnTo>
                  <a:pt x="1364068" y="177528"/>
                </a:lnTo>
                <a:lnTo>
                  <a:pt x="1360861" y="172100"/>
                </a:lnTo>
                <a:close/>
              </a:path>
              <a:path extrusionOk="0" h="448310" w="2964815">
                <a:moveTo>
                  <a:pt x="1258133" y="106106"/>
                </a:moveTo>
                <a:lnTo>
                  <a:pt x="1223414" y="110298"/>
                </a:lnTo>
                <a:lnTo>
                  <a:pt x="1195509" y="122335"/>
                </a:lnTo>
                <a:lnTo>
                  <a:pt x="1174276" y="141408"/>
                </a:lnTo>
                <a:lnTo>
                  <a:pt x="1159574" y="166708"/>
                </a:lnTo>
                <a:lnTo>
                  <a:pt x="1357677" y="166708"/>
                </a:lnTo>
                <a:lnTo>
                  <a:pt x="1340975" y="138429"/>
                </a:lnTo>
                <a:lnTo>
                  <a:pt x="1304982" y="114332"/>
                </a:lnTo>
                <a:lnTo>
                  <a:pt x="1258133" y="106106"/>
                </a:lnTo>
                <a:close/>
              </a:path>
              <a:path extrusionOk="0" h="448310" w="2964815">
                <a:moveTo>
                  <a:pt x="1680511" y="110420"/>
                </a:moveTo>
                <a:lnTo>
                  <a:pt x="1602441" y="110420"/>
                </a:lnTo>
                <a:lnTo>
                  <a:pt x="1602441" y="321340"/>
                </a:lnTo>
                <a:lnTo>
                  <a:pt x="1610535" y="374390"/>
                </a:lnTo>
                <a:lnTo>
                  <a:pt x="1633227" y="413509"/>
                </a:lnTo>
                <a:lnTo>
                  <a:pt x="1668131" y="437708"/>
                </a:lnTo>
                <a:lnTo>
                  <a:pt x="1712861" y="445994"/>
                </a:lnTo>
                <a:lnTo>
                  <a:pt x="1747233" y="441337"/>
                </a:lnTo>
                <a:lnTo>
                  <a:pt x="1775620" y="428309"/>
                </a:lnTo>
                <a:lnTo>
                  <a:pt x="1797537" y="408327"/>
                </a:lnTo>
                <a:lnTo>
                  <a:pt x="1812498" y="382804"/>
                </a:lnTo>
                <a:lnTo>
                  <a:pt x="1891647" y="382804"/>
                </a:lnTo>
                <a:lnTo>
                  <a:pt x="1891647" y="377844"/>
                </a:lnTo>
                <a:lnTo>
                  <a:pt x="1743054" y="377844"/>
                </a:lnTo>
                <a:lnTo>
                  <a:pt x="1717451" y="373042"/>
                </a:lnTo>
                <a:lnTo>
                  <a:pt x="1697711" y="359324"/>
                </a:lnTo>
                <a:lnTo>
                  <a:pt x="1685007" y="337720"/>
                </a:lnTo>
                <a:lnTo>
                  <a:pt x="1680511" y="309262"/>
                </a:lnTo>
                <a:lnTo>
                  <a:pt x="1680511" y="110420"/>
                </a:lnTo>
                <a:close/>
              </a:path>
              <a:path extrusionOk="0" h="448310" w="2964815">
                <a:moveTo>
                  <a:pt x="1891647" y="382804"/>
                </a:moveTo>
                <a:lnTo>
                  <a:pt x="1815949" y="382804"/>
                </a:lnTo>
                <a:lnTo>
                  <a:pt x="1815949" y="441681"/>
                </a:lnTo>
                <a:lnTo>
                  <a:pt x="1891647" y="441681"/>
                </a:lnTo>
                <a:lnTo>
                  <a:pt x="1891647" y="382804"/>
                </a:lnTo>
                <a:close/>
              </a:path>
              <a:path extrusionOk="0" h="448310" w="2964815">
                <a:moveTo>
                  <a:pt x="1891647" y="110420"/>
                </a:moveTo>
                <a:lnTo>
                  <a:pt x="1813577" y="110420"/>
                </a:lnTo>
                <a:lnTo>
                  <a:pt x="1813577" y="302361"/>
                </a:lnTo>
                <a:lnTo>
                  <a:pt x="1807410" y="335445"/>
                </a:lnTo>
                <a:lnTo>
                  <a:pt x="1791255" y="359027"/>
                </a:lnTo>
                <a:lnTo>
                  <a:pt x="1768631" y="373146"/>
                </a:lnTo>
                <a:lnTo>
                  <a:pt x="1743054" y="377844"/>
                </a:lnTo>
                <a:lnTo>
                  <a:pt x="1891647" y="377844"/>
                </a:lnTo>
                <a:lnTo>
                  <a:pt x="1891647" y="110420"/>
                </a:lnTo>
                <a:close/>
              </a:path>
              <a:path extrusionOk="0" h="448310" w="2964815">
                <a:moveTo>
                  <a:pt x="2033393" y="343984"/>
                </a:moveTo>
                <a:lnTo>
                  <a:pt x="1957263" y="351317"/>
                </a:lnTo>
                <a:lnTo>
                  <a:pt x="1972130" y="392105"/>
                </a:lnTo>
                <a:lnTo>
                  <a:pt x="2001474" y="422540"/>
                </a:lnTo>
                <a:lnTo>
                  <a:pt x="2044243" y="441573"/>
                </a:lnTo>
                <a:lnTo>
                  <a:pt x="2099386" y="448150"/>
                </a:lnTo>
                <a:lnTo>
                  <a:pt x="2156399" y="440464"/>
                </a:lnTo>
                <a:lnTo>
                  <a:pt x="2201099" y="418847"/>
                </a:lnTo>
                <a:lnTo>
                  <a:pt x="2226976" y="389274"/>
                </a:lnTo>
                <a:lnTo>
                  <a:pt x="2099170" y="389274"/>
                </a:lnTo>
                <a:lnTo>
                  <a:pt x="2074729" y="386383"/>
                </a:lnTo>
                <a:lnTo>
                  <a:pt x="2055363" y="377790"/>
                </a:lnTo>
                <a:lnTo>
                  <a:pt x="2041456" y="363617"/>
                </a:lnTo>
                <a:lnTo>
                  <a:pt x="2033393" y="343984"/>
                </a:lnTo>
                <a:close/>
              </a:path>
              <a:path extrusionOk="0" h="448310" w="2964815">
                <a:moveTo>
                  <a:pt x="2100464" y="106106"/>
                </a:moveTo>
                <a:lnTo>
                  <a:pt x="2045844" y="113196"/>
                </a:lnTo>
                <a:lnTo>
                  <a:pt x="2003496" y="133388"/>
                </a:lnTo>
                <a:lnTo>
                  <a:pt x="1976151" y="165064"/>
                </a:lnTo>
                <a:lnTo>
                  <a:pt x="1966537" y="206606"/>
                </a:lnTo>
                <a:lnTo>
                  <a:pt x="1972056" y="239728"/>
                </a:lnTo>
                <a:lnTo>
                  <a:pt x="1989181" y="266480"/>
                </a:lnTo>
                <a:lnTo>
                  <a:pt x="2018276" y="286641"/>
                </a:lnTo>
                <a:lnTo>
                  <a:pt x="2059704" y="299989"/>
                </a:lnTo>
                <a:lnTo>
                  <a:pt x="2116208" y="311850"/>
                </a:lnTo>
                <a:lnTo>
                  <a:pt x="2136012" y="317929"/>
                </a:lnTo>
                <a:lnTo>
                  <a:pt x="2149932" y="326192"/>
                </a:lnTo>
                <a:lnTo>
                  <a:pt x="2158151" y="336719"/>
                </a:lnTo>
                <a:lnTo>
                  <a:pt x="2160850" y="349592"/>
                </a:lnTo>
                <a:lnTo>
                  <a:pt x="2156429" y="365345"/>
                </a:lnTo>
                <a:lnTo>
                  <a:pt x="2143921" y="377925"/>
                </a:lnTo>
                <a:lnTo>
                  <a:pt x="2124457" y="386258"/>
                </a:lnTo>
                <a:lnTo>
                  <a:pt x="2099170" y="389274"/>
                </a:lnTo>
                <a:lnTo>
                  <a:pt x="2226976" y="389274"/>
                </a:lnTo>
                <a:lnTo>
                  <a:pt x="2230311" y="385463"/>
                </a:lnTo>
                <a:lnTo>
                  <a:pt x="2240862" y="342475"/>
                </a:lnTo>
                <a:lnTo>
                  <a:pt x="2235009" y="310442"/>
                </a:lnTo>
                <a:lnTo>
                  <a:pt x="2217651" y="285000"/>
                </a:lnTo>
                <a:lnTo>
                  <a:pt x="2188607" y="265867"/>
                </a:lnTo>
                <a:lnTo>
                  <a:pt x="2147695" y="252758"/>
                </a:lnTo>
                <a:lnTo>
                  <a:pt x="2091191" y="240681"/>
                </a:lnTo>
                <a:lnTo>
                  <a:pt x="2069655" y="234198"/>
                </a:lnTo>
                <a:lnTo>
                  <a:pt x="2055094" y="225854"/>
                </a:lnTo>
                <a:lnTo>
                  <a:pt x="2046882" y="215327"/>
                </a:lnTo>
                <a:lnTo>
                  <a:pt x="2044392" y="202293"/>
                </a:lnTo>
                <a:lnTo>
                  <a:pt x="2048651" y="186900"/>
                </a:lnTo>
                <a:lnTo>
                  <a:pt x="2060674" y="174903"/>
                </a:lnTo>
                <a:lnTo>
                  <a:pt x="2078844" y="167113"/>
                </a:lnTo>
                <a:lnTo>
                  <a:pt x="2101543" y="164336"/>
                </a:lnTo>
                <a:lnTo>
                  <a:pt x="2220950" y="164336"/>
                </a:lnTo>
                <a:lnTo>
                  <a:pt x="2219289" y="159969"/>
                </a:lnTo>
                <a:lnTo>
                  <a:pt x="2192176" y="131016"/>
                </a:lnTo>
                <a:lnTo>
                  <a:pt x="2152527" y="112576"/>
                </a:lnTo>
                <a:lnTo>
                  <a:pt x="2100464" y="106106"/>
                </a:lnTo>
                <a:close/>
              </a:path>
              <a:path extrusionOk="0" h="448310" w="2964815">
                <a:moveTo>
                  <a:pt x="2220950" y="164336"/>
                </a:moveTo>
                <a:lnTo>
                  <a:pt x="2101543" y="164336"/>
                </a:lnTo>
                <a:lnTo>
                  <a:pt x="2125424" y="167743"/>
                </a:lnTo>
                <a:lnTo>
                  <a:pt x="2143301" y="176871"/>
                </a:lnTo>
                <a:lnTo>
                  <a:pt x="2155557" y="190084"/>
                </a:lnTo>
                <a:lnTo>
                  <a:pt x="2162576" y="205743"/>
                </a:lnTo>
                <a:lnTo>
                  <a:pt x="2233745" y="197980"/>
                </a:lnTo>
                <a:lnTo>
                  <a:pt x="2220950" y="164336"/>
                </a:lnTo>
                <a:close/>
              </a:path>
              <a:path extrusionOk="0" h="448310" w="2964815">
                <a:moveTo>
                  <a:pt x="2447792" y="106106"/>
                </a:moveTo>
                <a:lnTo>
                  <a:pt x="2403229" y="111740"/>
                </a:lnTo>
                <a:lnTo>
                  <a:pt x="2364969" y="127952"/>
                </a:lnTo>
                <a:lnTo>
                  <a:pt x="2333813" y="153714"/>
                </a:lnTo>
                <a:lnTo>
                  <a:pt x="2310565" y="187995"/>
                </a:lnTo>
                <a:lnTo>
                  <a:pt x="2296028" y="229764"/>
                </a:lnTo>
                <a:lnTo>
                  <a:pt x="2291004" y="277991"/>
                </a:lnTo>
                <a:lnTo>
                  <a:pt x="2295987" y="326689"/>
                </a:lnTo>
                <a:lnTo>
                  <a:pt x="2310526" y="368307"/>
                </a:lnTo>
                <a:lnTo>
                  <a:pt x="2334002" y="402052"/>
                </a:lnTo>
                <a:lnTo>
                  <a:pt x="2365800" y="427135"/>
                </a:lnTo>
                <a:lnTo>
                  <a:pt x="2405301" y="442765"/>
                </a:lnTo>
                <a:lnTo>
                  <a:pt x="2451890" y="448150"/>
                </a:lnTo>
                <a:lnTo>
                  <a:pt x="2505031" y="441354"/>
                </a:lnTo>
                <a:lnTo>
                  <a:pt x="2547699" y="422082"/>
                </a:lnTo>
                <a:lnTo>
                  <a:pt x="2578478" y="392014"/>
                </a:lnTo>
                <a:lnTo>
                  <a:pt x="2580565" y="387333"/>
                </a:lnTo>
                <a:lnTo>
                  <a:pt x="2452968" y="387333"/>
                </a:lnTo>
                <a:lnTo>
                  <a:pt x="2418559" y="381257"/>
                </a:lnTo>
                <a:lnTo>
                  <a:pt x="2392016" y="363637"/>
                </a:lnTo>
                <a:lnTo>
                  <a:pt x="2374813" y="335381"/>
                </a:lnTo>
                <a:lnTo>
                  <a:pt x="2368428" y="297401"/>
                </a:lnTo>
                <a:lnTo>
                  <a:pt x="2599189" y="297401"/>
                </a:lnTo>
                <a:lnTo>
                  <a:pt x="2599189" y="273462"/>
                </a:lnTo>
                <a:lnTo>
                  <a:pt x="2596169" y="244779"/>
                </a:lnTo>
                <a:lnTo>
                  <a:pt x="2368643" y="244779"/>
                </a:lnTo>
                <a:lnTo>
                  <a:pt x="2375629" y="214781"/>
                </a:lnTo>
                <a:lnTo>
                  <a:pt x="2392178" y="190000"/>
                </a:lnTo>
                <a:lnTo>
                  <a:pt x="2417016" y="173144"/>
                </a:lnTo>
                <a:lnTo>
                  <a:pt x="2448870" y="166924"/>
                </a:lnTo>
                <a:lnTo>
                  <a:pt x="2569500" y="166924"/>
                </a:lnTo>
                <a:lnTo>
                  <a:pt x="2554061" y="146193"/>
                </a:lnTo>
                <a:lnTo>
                  <a:pt x="2523275" y="123663"/>
                </a:lnTo>
                <a:lnTo>
                  <a:pt x="2487313" y="110431"/>
                </a:lnTo>
                <a:lnTo>
                  <a:pt x="2447792" y="106106"/>
                </a:lnTo>
                <a:close/>
              </a:path>
              <a:path extrusionOk="0" h="448310" w="2964815">
                <a:moveTo>
                  <a:pt x="2523059" y="344631"/>
                </a:moveTo>
                <a:lnTo>
                  <a:pt x="2512380" y="363131"/>
                </a:lnTo>
                <a:lnTo>
                  <a:pt x="2496667" y="376496"/>
                </a:lnTo>
                <a:lnTo>
                  <a:pt x="2476627" y="384604"/>
                </a:lnTo>
                <a:lnTo>
                  <a:pt x="2452968" y="387333"/>
                </a:lnTo>
                <a:lnTo>
                  <a:pt x="2580565" y="387333"/>
                </a:lnTo>
                <a:lnTo>
                  <a:pt x="2595954" y="352827"/>
                </a:lnTo>
                <a:lnTo>
                  <a:pt x="2523059" y="344631"/>
                </a:lnTo>
                <a:close/>
              </a:path>
              <a:path extrusionOk="0" h="448310" w="2964815">
                <a:moveTo>
                  <a:pt x="2569500" y="166924"/>
                </a:moveTo>
                <a:lnTo>
                  <a:pt x="2448870" y="166924"/>
                </a:lnTo>
                <a:lnTo>
                  <a:pt x="2479528" y="172750"/>
                </a:lnTo>
                <a:lnTo>
                  <a:pt x="2503272" y="188949"/>
                </a:lnTo>
                <a:lnTo>
                  <a:pt x="2518685" y="213598"/>
                </a:lnTo>
                <a:lnTo>
                  <a:pt x="2524353" y="244779"/>
                </a:lnTo>
                <a:lnTo>
                  <a:pt x="2596169" y="244779"/>
                </a:lnTo>
                <a:lnTo>
                  <a:pt x="2593635" y="220703"/>
                </a:lnTo>
                <a:lnTo>
                  <a:pt x="2578054" y="178410"/>
                </a:lnTo>
                <a:lnTo>
                  <a:pt x="2569500" y="166924"/>
                </a:lnTo>
                <a:close/>
              </a:path>
              <a:path extrusionOk="0" h="448310" w="2964815">
                <a:moveTo>
                  <a:pt x="2788380" y="106106"/>
                </a:moveTo>
                <a:lnTo>
                  <a:pt x="2744761" y="113225"/>
                </a:lnTo>
                <a:lnTo>
                  <a:pt x="2707176" y="134277"/>
                </a:lnTo>
                <a:lnTo>
                  <a:pt x="2677729" y="168808"/>
                </a:lnTo>
                <a:lnTo>
                  <a:pt x="2658519" y="216361"/>
                </a:lnTo>
                <a:lnTo>
                  <a:pt x="2651649" y="276481"/>
                </a:lnTo>
                <a:lnTo>
                  <a:pt x="2658352" y="336172"/>
                </a:lnTo>
                <a:lnTo>
                  <a:pt x="2677218" y="383824"/>
                </a:lnTo>
                <a:lnTo>
                  <a:pt x="2706385" y="418732"/>
                </a:lnTo>
                <a:lnTo>
                  <a:pt x="2743988" y="440193"/>
                </a:lnTo>
                <a:lnTo>
                  <a:pt x="2788165" y="447503"/>
                </a:lnTo>
                <a:lnTo>
                  <a:pt x="2825282" y="441836"/>
                </a:lnTo>
                <a:lnTo>
                  <a:pt x="2852352" y="427554"/>
                </a:lnTo>
                <a:lnTo>
                  <a:pt x="2871050" y="408744"/>
                </a:lnTo>
                <a:lnTo>
                  <a:pt x="2883057" y="389490"/>
                </a:lnTo>
                <a:lnTo>
                  <a:pt x="2964578" y="389490"/>
                </a:lnTo>
                <a:lnTo>
                  <a:pt x="2964578" y="383451"/>
                </a:lnTo>
                <a:lnTo>
                  <a:pt x="2809947" y="383451"/>
                </a:lnTo>
                <a:lnTo>
                  <a:pt x="2775902" y="375404"/>
                </a:lnTo>
                <a:lnTo>
                  <a:pt x="2751259" y="353042"/>
                </a:lnTo>
                <a:lnTo>
                  <a:pt x="2736280" y="319035"/>
                </a:lnTo>
                <a:lnTo>
                  <a:pt x="2731229" y="276050"/>
                </a:lnTo>
                <a:lnTo>
                  <a:pt x="2736220" y="233483"/>
                </a:lnTo>
                <a:lnTo>
                  <a:pt x="2751097" y="199974"/>
                </a:lnTo>
                <a:lnTo>
                  <a:pt x="2775720" y="178031"/>
                </a:lnTo>
                <a:lnTo>
                  <a:pt x="2809947" y="170159"/>
                </a:lnTo>
                <a:lnTo>
                  <a:pt x="2964578" y="170159"/>
                </a:lnTo>
                <a:lnTo>
                  <a:pt x="2964578" y="165199"/>
                </a:lnTo>
                <a:lnTo>
                  <a:pt x="2883057" y="165199"/>
                </a:lnTo>
                <a:lnTo>
                  <a:pt x="2871478" y="145866"/>
                </a:lnTo>
                <a:lnTo>
                  <a:pt x="2853187" y="126675"/>
                </a:lnTo>
                <a:lnTo>
                  <a:pt x="2826162" y="111973"/>
                </a:lnTo>
                <a:lnTo>
                  <a:pt x="2788380" y="106106"/>
                </a:lnTo>
                <a:close/>
              </a:path>
              <a:path extrusionOk="0" h="448310" w="2964815">
                <a:moveTo>
                  <a:pt x="2964578" y="389490"/>
                </a:moveTo>
                <a:lnTo>
                  <a:pt x="2887802" y="389490"/>
                </a:lnTo>
                <a:lnTo>
                  <a:pt x="2887802" y="441681"/>
                </a:lnTo>
                <a:lnTo>
                  <a:pt x="2964578" y="441681"/>
                </a:lnTo>
                <a:lnTo>
                  <a:pt x="2964578" y="389490"/>
                </a:lnTo>
                <a:close/>
              </a:path>
              <a:path extrusionOk="0" h="448310" w="2964815">
                <a:moveTo>
                  <a:pt x="2964578" y="170159"/>
                </a:moveTo>
                <a:lnTo>
                  <a:pt x="2809947" y="170159"/>
                </a:lnTo>
                <a:lnTo>
                  <a:pt x="2843311" y="177667"/>
                </a:lnTo>
                <a:lnTo>
                  <a:pt x="2867718" y="199004"/>
                </a:lnTo>
                <a:lnTo>
                  <a:pt x="2882703" y="232392"/>
                </a:lnTo>
                <a:lnTo>
                  <a:pt x="2887802" y="276050"/>
                </a:lnTo>
                <a:lnTo>
                  <a:pt x="2882642" y="319945"/>
                </a:lnTo>
                <a:lnTo>
                  <a:pt x="2867556" y="353851"/>
                </a:lnTo>
                <a:lnTo>
                  <a:pt x="2843129" y="375707"/>
                </a:lnTo>
                <a:lnTo>
                  <a:pt x="2809947" y="383451"/>
                </a:lnTo>
                <a:lnTo>
                  <a:pt x="2964578" y="383451"/>
                </a:lnTo>
                <a:lnTo>
                  <a:pt x="2964578" y="170159"/>
                </a:lnTo>
                <a:close/>
              </a:path>
              <a:path extrusionOk="0" h="448310" w="2964815">
                <a:moveTo>
                  <a:pt x="2964578" y="0"/>
                </a:moveTo>
                <a:lnTo>
                  <a:pt x="2886292" y="0"/>
                </a:lnTo>
                <a:lnTo>
                  <a:pt x="2886292" y="165199"/>
                </a:lnTo>
                <a:lnTo>
                  <a:pt x="2964578" y="165199"/>
                </a:lnTo>
                <a:lnTo>
                  <a:pt x="296457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65" name="Google Shape;16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8276" y="3791271"/>
            <a:ext cx="6814350" cy="70465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3"/>
          <p:cNvSpPr/>
          <p:nvPr/>
        </p:nvSpPr>
        <p:spPr>
          <a:xfrm>
            <a:off x="1172739" y="4942258"/>
            <a:ext cx="8041640" cy="10795"/>
          </a:xfrm>
          <a:custGeom>
            <a:rect b="b" l="l" r="r" t="t"/>
            <a:pathLst>
              <a:path extrusionOk="0" h="10795" w="8041640">
                <a:moveTo>
                  <a:pt x="8041639" y="0"/>
                </a:moveTo>
                <a:lnTo>
                  <a:pt x="0" y="0"/>
                </a:lnTo>
                <a:lnTo>
                  <a:pt x="0" y="10470"/>
                </a:lnTo>
                <a:lnTo>
                  <a:pt x="8041639" y="10470"/>
                </a:lnTo>
                <a:lnTo>
                  <a:pt x="804163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67" name="Google Shape;16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6254" y="5403787"/>
            <a:ext cx="6171294" cy="77760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3"/>
          <p:cNvSpPr/>
          <p:nvPr/>
        </p:nvSpPr>
        <p:spPr>
          <a:xfrm>
            <a:off x="1172739" y="6554774"/>
            <a:ext cx="8041640" cy="10795"/>
          </a:xfrm>
          <a:custGeom>
            <a:rect b="b" l="l" r="r" t="t"/>
            <a:pathLst>
              <a:path extrusionOk="0" h="10795" w="8041640">
                <a:moveTo>
                  <a:pt x="8041639" y="0"/>
                </a:moveTo>
                <a:lnTo>
                  <a:pt x="0" y="0"/>
                </a:lnTo>
                <a:lnTo>
                  <a:pt x="0" y="10470"/>
                </a:lnTo>
                <a:lnTo>
                  <a:pt x="8041639" y="10470"/>
                </a:lnTo>
                <a:lnTo>
                  <a:pt x="804163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9" name="Google Shape;169;p13"/>
          <p:cNvSpPr/>
          <p:nvPr/>
        </p:nvSpPr>
        <p:spPr>
          <a:xfrm>
            <a:off x="1179692" y="7028819"/>
            <a:ext cx="1473835" cy="262890"/>
          </a:xfrm>
          <a:custGeom>
            <a:rect b="b" l="l" r="r" t="t"/>
            <a:pathLst>
              <a:path extrusionOk="0" h="262890" w="1473835">
                <a:moveTo>
                  <a:pt x="50443" y="0"/>
                </a:moveTo>
                <a:lnTo>
                  <a:pt x="0" y="0"/>
                </a:lnTo>
                <a:lnTo>
                  <a:pt x="73073" y="258916"/>
                </a:lnTo>
                <a:lnTo>
                  <a:pt x="119344" y="258916"/>
                </a:lnTo>
                <a:lnTo>
                  <a:pt x="138978" y="190268"/>
                </a:lnTo>
                <a:lnTo>
                  <a:pt x="97093" y="190268"/>
                </a:lnTo>
                <a:lnTo>
                  <a:pt x="50443" y="0"/>
                </a:lnTo>
                <a:close/>
              </a:path>
              <a:path extrusionOk="0" h="262890" w="1473835">
                <a:moveTo>
                  <a:pt x="215458" y="77245"/>
                </a:moveTo>
                <a:lnTo>
                  <a:pt x="173327" y="77245"/>
                </a:lnTo>
                <a:lnTo>
                  <a:pt x="225161" y="258916"/>
                </a:lnTo>
                <a:lnTo>
                  <a:pt x="271432" y="258916"/>
                </a:lnTo>
                <a:lnTo>
                  <a:pt x="290771" y="190394"/>
                </a:lnTo>
                <a:lnTo>
                  <a:pt x="245136" y="190394"/>
                </a:lnTo>
                <a:lnTo>
                  <a:pt x="215458" y="77245"/>
                </a:lnTo>
                <a:close/>
              </a:path>
              <a:path extrusionOk="0" h="262890" w="1473835">
                <a:moveTo>
                  <a:pt x="344505" y="0"/>
                </a:moveTo>
                <a:lnTo>
                  <a:pt x="294062" y="0"/>
                </a:lnTo>
                <a:lnTo>
                  <a:pt x="247411" y="190394"/>
                </a:lnTo>
                <a:lnTo>
                  <a:pt x="290771" y="190394"/>
                </a:lnTo>
                <a:lnTo>
                  <a:pt x="344505" y="0"/>
                </a:lnTo>
                <a:close/>
              </a:path>
              <a:path extrusionOk="0" h="262890" w="1473835">
                <a:moveTo>
                  <a:pt x="195198" y="0"/>
                </a:moveTo>
                <a:lnTo>
                  <a:pt x="149306" y="0"/>
                </a:lnTo>
                <a:lnTo>
                  <a:pt x="99495" y="190268"/>
                </a:lnTo>
                <a:lnTo>
                  <a:pt x="138978" y="190268"/>
                </a:lnTo>
                <a:lnTo>
                  <a:pt x="171304" y="77245"/>
                </a:lnTo>
                <a:lnTo>
                  <a:pt x="215458" y="77245"/>
                </a:lnTo>
                <a:lnTo>
                  <a:pt x="195198" y="0"/>
                </a:lnTo>
                <a:close/>
              </a:path>
              <a:path extrusionOk="0" h="262890" w="1473835">
                <a:moveTo>
                  <a:pt x="438754" y="62200"/>
                </a:moveTo>
                <a:lnTo>
                  <a:pt x="401088" y="69383"/>
                </a:lnTo>
                <a:lnTo>
                  <a:pt x="364543" y="99622"/>
                </a:lnTo>
                <a:lnTo>
                  <a:pt x="349688" y="134831"/>
                </a:lnTo>
                <a:lnTo>
                  <a:pt x="346844" y="162960"/>
                </a:lnTo>
                <a:lnTo>
                  <a:pt x="347555" y="177696"/>
                </a:lnTo>
                <a:lnTo>
                  <a:pt x="358222" y="215932"/>
                </a:lnTo>
                <a:lnTo>
                  <a:pt x="390713" y="250572"/>
                </a:lnTo>
                <a:lnTo>
                  <a:pt x="441156" y="262709"/>
                </a:lnTo>
                <a:lnTo>
                  <a:pt x="452155" y="262282"/>
                </a:lnTo>
                <a:lnTo>
                  <a:pt x="489750" y="252057"/>
                </a:lnTo>
                <a:lnTo>
                  <a:pt x="517089" y="227057"/>
                </a:lnTo>
                <a:lnTo>
                  <a:pt x="441788" y="227057"/>
                </a:lnTo>
                <a:lnTo>
                  <a:pt x="434566" y="226662"/>
                </a:lnTo>
                <a:lnTo>
                  <a:pt x="398425" y="202278"/>
                </a:lnTo>
                <a:lnTo>
                  <a:pt x="392284" y="174338"/>
                </a:lnTo>
                <a:lnTo>
                  <a:pt x="368336" y="174338"/>
                </a:lnTo>
                <a:lnTo>
                  <a:pt x="368336" y="143491"/>
                </a:lnTo>
                <a:lnTo>
                  <a:pt x="392257" y="143491"/>
                </a:lnTo>
                <a:lnTo>
                  <a:pt x="392314" y="137591"/>
                </a:lnTo>
                <a:lnTo>
                  <a:pt x="414734" y="104679"/>
                </a:lnTo>
                <a:lnTo>
                  <a:pt x="439386" y="97852"/>
                </a:lnTo>
                <a:lnTo>
                  <a:pt x="510927" y="97852"/>
                </a:lnTo>
                <a:lnTo>
                  <a:pt x="506818" y="92131"/>
                </a:lnTo>
                <a:lnTo>
                  <a:pt x="472636" y="68016"/>
                </a:lnTo>
                <a:lnTo>
                  <a:pt x="447604" y="62564"/>
                </a:lnTo>
                <a:lnTo>
                  <a:pt x="438754" y="62200"/>
                </a:lnTo>
                <a:close/>
              </a:path>
              <a:path extrusionOk="0" h="262890" w="1473835">
                <a:moveTo>
                  <a:pt x="482876" y="202025"/>
                </a:moveTo>
                <a:lnTo>
                  <a:pt x="448447" y="227057"/>
                </a:lnTo>
                <a:lnTo>
                  <a:pt x="517089" y="227057"/>
                </a:lnTo>
                <a:lnTo>
                  <a:pt x="519729" y="222695"/>
                </a:lnTo>
                <a:lnTo>
                  <a:pt x="523126" y="215031"/>
                </a:lnTo>
                <a:lnTo>
                  <a:pt x="525607" y="206829"/>
                </a:lnTo>
                <a:lnTo>
                  <a:pt x="482876" y="202025"/>
                </a:lnTo>
                <a:close/>
              </a:path>
              <a:path extrusionOk="0" h="262890" w="1473835">
                <a:moveTo>
                  <a:pt x="392257" y="143491"/>
                </a:moveTo>
                <a:lnTo>
                  <a:pt x="368336" y="143491"/>
                </a:lnTo>
                <a:lnTo>
                  <a:pt x="368336" y="174338"/>
                </a:lnTo>
                <a:lnTo>
                  <a:pt x="392284" y="174338"/>
                </a:lnTo>
                <a:lnTo>
                  <a:pt x="392257" y="143491"/>
                </a:lnTo>
                <a:close/>
              </a:path>
              <a:path extrusionOk="0" h="262890" w="1473835">
                <a:moveTo>
                  <a:pt x="510927" y="97852"/>
                </a:moveTo>
                <a:lnTo>
                  <a:pt x="448152" y="97852"/>
                </a:lnTo>
                <a:lnTo>
                  <a:pt x="455821" y="99832"/>
                </a:lnTo>
                <a:lnTo>
                  <a:pt x="469054" y="107755"/>
                </a:lnTo>
                <a:lnTo>
                  <a:pt x="474237" y="113191"/>
                </a:lnTo>
                <a:lnTo>
                  <a:pt x="477946" y="120102"/>
                </a:lnTo>
                <a:lnTo>
                  <a:pt x="481654" y="126929"/>
                </a:lnTo>
                <a:lnTo>
                  <a:pt x="483550" y="134725"/>
                </a:lnTo>
                <a:lnTo>
                  <a:pt x="483635" y="143491"/>
                </a:lnTo>
                <a:lnTo>
                  <a:pt x="392257" y="143491"/>
                </a:lnTo>
                <a:lnTo>
                  <a:pt x="392284" y="174338"/>
                </a:lnTo>
                <a:lnTo>
                  <a:pt x="527504" y="174338"/>
                </a:lnTo>
                <a:lnTo>
                  <a:pt x="527504" y="160305"/>
                </a:lnTo>
                <a:lnTo>
                  <a:pt x="520424" y="116310"/>
                </a:lnTo>
                <a:lnTo>
                  <a:pt x="512017" y="99369"/>
                </a:lnTo>
                <a:lnTo>
                  <a:pt x="510927" y="97852"/>
                </a:lnTo>
                <a:close/>
              </a:path>
              <a:path extrusionOk="0" h="262890" w="1473835">
                <a:moveTo>
                  <a:pt x="734360" y="228321"/>
                </a:moveTo>
                <a:lnTo>
                  <a:pt x="615906" y="228321"/>
                </a:lnTo>
                <a:lnTo>
                  <a:pt x="618350" y="233041"/>
                </a:lnTo>
                <a:lnTo>
                  <a:pt x="649701" y="259200"/>
                </a:lnTo>
                <a:lnTo>
                  <a:pt x="671532" y="262329"/>
                </a:lnTo>
                <a:lnTo>
                  <a:pt x="682674" y="261595"/>
                </a:lnTo>
                <a:lnTo>
                  <a:pt x="721059" y="244030"/>
                </a:lnTo>
                <a:lnTo>
                  <a:pt x="734360" y="228321"/>
                </a:lnTo>
                <a:close/>
              </a:path>
              <a:path extrusionOk="0" h="262890" w="1473835">
                <a:moveTo>
                  <a:pt x="614009" y="0"/>
                </a:moveTo>
                <a:lnTo>
                  <a:pt x="568244" y="0"/>
                </a:lnTo>
                <a:lnTo>
                  <a:pt x="568244" y="258916"/>
                </a:lnTo>
                <a:lnTo>
                  <a:pt x="613251" y="258916"/>
                </a:lnTo>
                <a:lnTo>
                  <a:pt x="613251" y="228321"/>
                </a:lnTo>
                <a:lnTo>
                  <a:pt x="734360" y="228321"/>
                </a:lnTo>
                <a:lnTo>
                  <a:pt x="735345" y="226962"/>
                </a:lnTo>
                <a:lnTo>
                  <a:pt x="736530" y="224781"/>
                </a:lnTo>
                <a:lnTo>
                  <a:pt x="658764" y="224781"/>
                </a:lnTo>
                <a:lnTo>
                  <a:pt x="651693" y="224276"/>
                </a:lnTo>
                <a:lnTo>
                  <a:pt x="618434" y="194819"/>
                </a:lnTo>
                <a:lnTo>
                  <a:pt x="613125" y="161822"/>
                </a:lnTo>
                <a:lnTo>
                  <a:pt x="613448" y="152712"/>
                </a:lnTo>
                <a:lnTo>
                  <a:pt x="629046" y="111703"/>
                </a:lnTo>
                <a:lnTo>
                  <a:pt x="658764" y="99748"/>
                </a:lnTo>
                <a:lnTo>
                  <a:pt x="736565" y="99748"/>
                </a:lnTo>
                <a:lnTo>
                  <a:pt x="735029" y="96959"/>
                </a:lnTo>
                <a:lnTo>
                  <a:pt x="614009" y="96840"/>
                </a:lnTo>
                <a:lnTo>
                  <a:pt x="614009" y="0"/>
                </a:lnTo>
                <a:close/>
              </a:path>
              <a:path extrusionOk="0" h="262890" w="1473835">
                <a:moveTo>
                  <a:pt x="736565" y="99748"/>
                </a:moveTo>
                <a:lnTo>
                  <a:pt x="658764" y="99748"/>
                </a:lnTo>
                <a:lnTo>
                  <a:pt x="666096" y="100246"/>
                </a:lnTo>
                <a:lnTo>
                  <a:pt x="672797" y="101739"/>
                </a:lnTo>
                <a:lnTo>
                  <a:pt x="699725" y="129711"/>
                </a:lnTo>
                <a:lnTo>
                  <a:pt x="704908" y="161822"/>
                </a:lnTo>
                <a:lnTo>
                  <a:pt x="704577" y="170680"/>
                </a:lnTo>
                <a:lnTo>
                  <a:pt x="688979" y="212210"/>
                </a:lnTo>
                <a:lnTo>
                  <a:pt x="658764" y="224781"/>
                </a:lnTo>
                <a:lnTo>
                  <a:pt x="736530" y="224781"/>
                </a:lnTo>
                <a:lnTo>
                  <a:pt x="750903" y="177467"/>
                </a:lnTo>
                <a:lnTo>
                  <a:pt x="751559" y="162075"/>
                </a:lnTo>
                <a:lnTo>
                  <a:pt x="750887" y="146525"/>
                </a:lnTo>
                <a:lnTo>
                  <a:pt x="748872" y="132239"/>
                </a:lnTo>
                <a:lnTo>
                  <a:pt x="745514" y="119217"/>
                </a:lnTo>
                <a:lnTo>
                  <a:pt x="740813" y="107460"/>
                </a:lnTo>
                <a:lnTo>
                  <a:pt x="736565" y="99748"/>
                </a:lnTo>
                <a:close/>
              </a:path>
              <a:path extrusionOk="0" h="262890" w="1473835">
                <a:moveTo>
                  <a:pt x="671406" y="62200"/>
                </a:moveTo>
                <a:lnTo>
                  <a:pt x="630192" y="76402"/>
                </a:lnTo>
                <a:lnTo>
                  <a:pt x="625893" y="81796"/>
                </a:lnTo>
                <a:lnTo>
                  <a:pt x="621595" y="87106"/>
                </a:lnTo>
                <a:lnTo>
                  <a:pt x="618266" y="92120"/>
                </a:lnTo>
                <a:lnTo>
                  <a:pt x="615906" y="96840"/>
                </a:lnTo>
                <a:lnTo>
                  <a:pt x="734941" y="96840"/>
                </a:lnTo>
                <a:lnTo>
                  <a:pt x="702672" y="68671"/>
                </a:lnTo>
                <a:lnTo>
                  <a:pt x="682381" y="62919"/>
                </a:lnTo>
                <a:lnTo>
                  <a:pt x="671406" y="62200"/>
                </a:lnTo>
                <a:close/>
              </a:path>
              <a:path extrusionOk="0" h="262890" w="1473835">
                <a:moveTo>
                  <a:pt x="874917" y="62200"/>
                </a:moveTo>
                <a:lnTo>
                  <a:pt x="836516" y="69383"/>
                </a:lnTo>
                <a:lnTo>
                  <a:pt x="799799" y="99590"/>
                </a:lnTo>
                <a:lnTo>
                  <a:pt x="784966" y="134736"/>
                </a:lnTo>
                <a:lnTo>
                  <a:pt x="782122" y="162581"/>
                </a:lnTo>
                <a:lnTo>
                  <a:pt x="782817" y="176883"/>
                </a:lnTo>
                <a:lnTo>
                  <a:pt x="793247" y="214668"/>
                </a:lnTo>
                <a:lnTo>
                  <a:pt x="825232" y="249940"/>
                </a:lnTo>
                <a:lnTo>
                  <a:pt x="875170" y="262709"/>
                </a:lnTo>
                <a:lnTo>
                  <a:pt x="886975" y="262156"/>
                </a:lnTo>
                <a:lnTo>
                  <a:pt x="926214" y="248944"/>
                </a:lnTo>
                <a:lnTo>
                  <a:pt x="948304" y="225414"/>
                </a:lnTo>
                <a:lnTo>
                  <a:pt x="875549" y="225414"/>
                </a:lnTo>
                <a:lnTo>
                  <a:pt x="868635" y="224939"/>
                </a:lnTo>
                <a:lnTo>
                  <a:pt x="837497" y="202555"/>
                </a:lnTo>
                <a:lnTo>
                  <a:pt x="828519" y="161822"/>
                </a:lnTo>
                <a:lnTo>
                  <a:pt x="828883" y="152372"/>
                </a:lnTo>
                <a:lnTo>
                  <a:pt x="841446" y="115804"/>
                </a:lnTo>
                <a:lnTo>
                  <a:pt x="875549" y="99116"/>
                </a:lnTo>
                <a:lnTo>
                  <a:pt x="948220" y="99116"/>
                </a:lnTo>
                <a:lnTo>
                  <a:pt x="945967" y="95323"/>
                </a:lnTo>
                <a:lnTo>
                  <a:pt x="907321" y="67107"/>
                </a:lnTo>
                <a:lnTo>
                  <a:pt x="886398" y="62745"/>
                </a:lnTo>
                <a:lnTo>
                  <a:pt x="874917" y="62200"/>
                </a:lnTo>
                <a:close/>
              </a:path>
              <a:path extrusionOk="0" h="262890" w="1473835">
                <a:moveTo>
                  <a:pt x="958357" y="192543"/>
                </a:moveTo>
                <a:lnTo>
                  <a:pt x="914614" y="192543"/>
                </a:lnTo>
                <a:lnTo>
                  <a:pt x="913266" y="199539"/>
                </a:lnTo>
                <a:lnTo>
                  <a:pt x="910779" y="205481"/>
                </a:lnTo>
                <a:lnTo>
                  <a:pt x="903531" y="215258"/>
                </a:lnTo>
                <a:lnTo>
                  <a:pt x="899022" y="219008"/>
                </a:lnTo>
                <a:lnTo>
                  <a:pt x="888318" y="224149"/>
                </a:lnTo>
                <a:lnTo>
                  <a:pt x="882292" y="225414"/>
                </a:lnTo>
                <a:lnTo>
                  <a:pt x="948304" y="225414"/>
                </a:lnTo>
                <a:lnTo>
                  <a:pt x="950914" y="220823"/>
                </a:lnTo>
                <a:lnTo>
                  <a:pt x="954501" y="211981"/>
                </a:lnTo>
                <a:lnTo>
                  <a:pt x="956982" y="202555"/>
                </a:lnTo>
                <a:lnTo>
                  <a:pt x="958357" y="192543"/>
                </a:lnTo>
                <a:close/>
              </a:path>
              <a:path extrusionOk="0" h="262890" w="1473835">
                <a:moveTo>
                  <a:pt x="948220" y="99116"/>
                </a:moveTo>
                <a:lnTo>
                  <a:pt x="875549" y="99116"/>
                </a:lnTo>
                <a:lnTo>
                  <a:pt x="883411" y="99709"/>
                </a:lnTo>
                <a:lnTo>
                  <a:pt x="890436" y="101486"/>
                </a:lnTo>
                <a:lnTo>
                  <a:pt x="914614" y="131986"/>
                </a:lnTo>
                <a:lnTo>
                  <a:pt x="958357" y="131986"/>
                </a:lnTo>
                <a:lnTo>
                  <a:pt x="957052" y="122117"/>
                </a:lnTo>
                <a:lnTo>
                  <a:pt x="956951" y="121588"/>
                </a:lnTo>
                <a:lnTo>
                  <a:pt x="954501" y="112327"/>
                </a:lnTo>
                <a:lnTo>
                  <a:pt x="950819" y="103493"/>
                </a:lnTo>
                <a:lnTo>
                  <a:pt x="948220" y="99116"/>
                </a:lnTo>
                <a:close/>
              </a:path>
              <a:path extrusionOk="0" h="262890" w="1473835">
                <a:moveTo>
                  <a:pt x="1147495" y="97220"/>
                </a:moveTo>
                <a:lnTo>
                  <a:pt x="1075710" y="97220"/>
                </a:lnTo>
                <a:lnTo>
                  <a:pt x="1083209" y="97709"/>
                </a:lnTo>
                <a:lnTo>
                  <a:pt x="1089775" y="99179"/>
                </a:lnTo>
                <a:lnTo>
                  <a:pt x="1095409" y="101629"/>
                </a:lnTo>
                <a:lnTo>
                  <a:pt x="1100110" y="105058"/>
                </a:lnTo>
                <a:lnTo>
                  <a:pt x="1105757" y="110283"/>
                </a:lnTo>
                <a:lnTo>
                  <a:pt x="1108580" y="117658"/>
                </a:lnTo>
                <a:lnTo>
                  <a:pt x="1108580" y="132323"/>
                </a:lnTo>
                <a:lnTo>
                  <a:pt x="1060539" y="145387"/>
                </a:lnTo>
                <a:lnTo>
                  <a:pt x="1053515" y="146264"/>
                </a:lnTo>
                <a:lnTo>
                  <a:pt x="1014876" y="157026"/>
                </a:lnTo>
                <a:lnTo>
                  <a:pt x="988351" y="189414"/>
                </a:lnTo>
                <a:lnTo>
                  <a:pt x="986834" y="204427"/>
                </a:lnTo>
                <a:lnTo>
                  <a:pt x="987363" y="213593"/>
                </a:lnTo>
                <a:lnTo>
                  <a:pt x="1005418" y="247980"/>
                </a:lnTo>
                <a:lnTo>
                  <a:pt x="1042816" y="262424"/>
                </a:lnTo>
                <a:lnTo>
                  <a:pt x="1051816" y="262835"/>
                </a:lnTo>
                <a:lnTo>
                  <a:pt x="1059156" y="262574"/>
                </a:lnTo>
                <a:lnTo>
                  <a:pt x="1102161" y="242655"/>
                </a:lnTo>
                <a:lnTo>
                  <a:pt x="1108833" y="232240"/>
                </a:lnTo>
                <a:lnTo>
                  <a:pt x="1154346" y="232240"/>
                </a:lnTo>
                <a:lnTo>
                  <a:pt x="1154346" y="229206"/>
                </a:lnTo>
                <a:lnTo>
                  <a:pt x="1054176" y="229206"/>
                </a:lnTo>
                <a:lnTo>
                  <a:pt x="1046338" y="227057"/>
                </a:lnTo>
                <a:lnTo>
                  <a:pt x="1034032" y="218460"/>
                </a:lnTo>
                <a:lnTo>
                  <a:pt x="1030956" y="212097"/>
                </a:lnTo>
                <a:lnTo>
                  <a:pt x="1030956" y="197769"/>
                </a:lnTo>
                <a:lnTo>
                  <a:pt x="1032515" y="192965"/>
                </a:lnTo>
                <a:lnTo>
                  <a:pt x="1035634" y="189256"/>
                </a:lnTo>
                <a:lnTo>
                  <a:pt x="1038752" y="185464"/>
                </a:lnTo>
                <a:lnTo>
                  <a:pt x="1043008" y="182514"/>
                </a:lnTo>
                <a:lnTo>
                  <a:pt x="1053797" y="178300"/>
                </a:lnTo>
                <a:lnTo>
                  <a:pt x="1059907" y="176782"/>
                </a:lnTo>
                <a:lnTo>
                  <a:pt x="1081610" y="173748"/>
                </a:lnTo>
                <a:lnTo>
                  <a:pt x="1085782" y="173074"/>
                </a:lnTo>
                <a:lnTo>
                  <a:pt x="1108707" y="166374"/>
                </a:lnTo>
                <a:lnTo>
                  <a:pt x="1154346" y="166374"/>
                </a:lnTo>
                <a:lnTo>
                  <a:pt x="1154346" y="128952"/>
                </a:lnTo>
                <a:lnTo>
                  <a:pt x="1153903" y="119684"/>
                </a:lnTo>
                <a:lnTo>
                  <a:pt x="1152576" y="111221"/>
                </a:lnTo>
                <a:lnTo>
                  <a:pt x="1150363" y="103564"/>
                </a:lnTo>
                <a:lnTo>
                  <a:pt x="1147495" y="97220"/>
                </a:lnTo>
                <a:close/>
              </a:path>
              <a:path extrusionOk="0" h="262890" w="1473835">
                <a:moveTo>
                  <a:pt x="1154346" y="232240"/>
                </a:moveTo>
                <a:lnTo>
                  <a:pt x="1110350" y="232240"/>
                </a:lnTo>
                <a:lnTo>
                  <a:pt x="1110350" y="258916"/>
                </a:lnTo>
                <a:lnTo>
                  <a:pt x="1154346" y="258916"/>
                </a:lnTo>
                <a:lnTo>
                  <a:pt x="1154346" y="232240"/>
                </a:lnTo>
                <a:close/>
              </a:path>
              <a:path extrusionOk="0" h="262890" w="1473835">
                <a:moveTo>
                  <a:pt x="1154346" y="166374"/>
                </a:moveTo>
                <a:lnTo>
                  <a:pt x="1108707" y="166374"/>
                </a:lnTo>
                <a:lnTo>
                  <a:pt x="1108666" y="196565"/>
                </a:lnTo>
                <a:lnTo>
                  <a:pt x="1106852" y="203037"/>
                </a:lnTo>
                <a:lnTo>
                  <a:pt x="1103144" y="209105"/>
                </a:lnTo>
                <a:lnTo>
                  <a:pt x="1099520" y="215173"/>
                </a:lnTo>
                <a:lnTo>
                  <a:pt x="1094337" y="220062"/>
                </a:lnTo>
                <a:lnTo>
                  <a:pt x="1087594" y="223770"/>
                </a:lnTo>
                <a:lnTo>
                  <a:pt x="1080851" y="227394"/>
                </a:lnTo>
                <a:lnTo>
                  <a:pt x="1072887" y="229206"/>
                </a:lnTo>
                <a:lnTo>
                  <a:pt x="1154346" y="229206"/>
                </a:lnTo>
                <a:lnTo>
                  <a:pt x="1154346" y="166374"/>
                </a:lnTo>
                <a:close/>
              </a:path>
              <a:path extrusionOk="0" h="262890" w="1473835">
                <a:moveTo>
                  <a:pt x="1075457" y="62200"/>
                </a:moveTo>
                <a:lnTo>
                  <a:pt x="1030205" y="71619"/>
                </a:lnTo>
                <a:lnTo>
                  <a:pt x="999856" y="99558"/>
                </a:lnTo>
                <a:lnTo>
                  <a:pt x="993155" y="115804"/>
                </a:lnTo>
                <a:lnTo>
                  <a:pt x="1035887" y="121872"/>
                </a:lnTo>
                <a:lnTo>
                  <a:pt x="1038162" y="115214"/>
                </a:lnTo>
                <a:lnTo>
                  <a:pt x="1042545" y="109441"/>
                </a:lnTo>
                <a:lnTo>
                  <a:pt x="1075710" y="97220"/>
                </a:lnTo>
                <a:lnTo>
                  <a:pt x="1147495" y="97220"/>
                </a:lnTo>
                <a:lnTo>
                  <a:pt x="1147266" y="96714"/>
                </a:lnTo>
                <a:lnTo>
                  <a:pt x="1116703" y="69849"/>
                </a:lnTo>
                <a:lnTo>
                  <a:pt x="1082466" y="62406"/>
                </a:lnTo>
                <a:lnTo>
                  <a:pt x="1075457" y="62200"/>
                </a:lnTo>
                <a:close/>
              </a:path>
              <a:path extrusionOk="0" h="262890" w="1473835">
                <a:moveTo>
                  <a:pt x="1244107" y="64729"/>
                </a:moveTo>
                <a:lnTo>
                  <a:pt x="1200364" y="64729"/>
                </a:lnTo>
                <a:lnTo>
                  <a:pt x="1200364" y="258916"/>
                </a:lnTo>
                <a:lnTo>
                  <a:pt x="1246130" y="258916"/>
                </a:lnTo>
                <a:lnTo>
                  <a:pt x="1246130" y="132829"/>
                </a:lnTo>
                <a:lnTo>
                  <a:pt x="1247731" y="125834"/>
                </a:lnTo>
                <a:lnTo>
                  <a:pt x="1250934" y="119850"/>
                </a:lnTo>
                <a:lnTo>
                  <a:pt x="1254137" y="113781"/>
                </a:lnTo>
                <a:lnTo>
                  <a:pt x="1258435" y="109103"/>
                </a:lnTo>
                <a:lnTo>
                  <a:pt x="1263829" y="105816"/>
                </a:lnTo>
                <a:lnTo>
                  <a:pt x="1269223" y="102445"/>
                </a:lnTo>
                <a:lnTo>
                  <a:pt x="1275207" y="100759"/>
                </a:lnTo>
                <a:lnTo>
                  <a:pt x="1469393" y="100759"/>
                </a:lnTo>
                <a:lnTo>
                  <a:pt x="1469205" y="99969"/>
                </a:lnTo>
                <a:lnTo>
                  <a:pt x="1468162" y="97725"/>
                </a:lnTo>
                <a:lnTo>
                  <a:pt x="1244107" y="97725"/>
                </a:lnTo>
                <a:lnTo>
                  <a:pt x="1244107" y="64729"/>
                </a:lnTo>
                <a:close/>
              </a:path>
              <a:path extrusionOk="0" h="262890" w="1473835">
                <a:moveTo>
                  <a:pt x="1394425" y="100759"/>
                </a:moveTo>
                <a:lnTo>
                  <a:pt x="1291474" y="100759"/>
                </a:lnTo>
                <a:lnTo>
                  <a:pt x="1299312" y="103751"/>
                </a:lnTo>
                <a:lnTo>
                  <a:pt x="1305296" y="109736"/>
                </a:lnTo>
                <a:lnTo>
                  <a:pt x="1314399" y="258916"/>
                </a:lnTo>
                <a:lnTo>
                  <a:pt x="1359279" y="258916"/>
                </a:lnTo>
                <a:lnTo>
                  <a:pt x="1359279" y="137802"/>
                </a:lnTo>
                <a:lnTo>
                  <a:pt x="1359856" y="129971"/>
                </a:lnTo>
                <a:lnTo>
                  <a:pt x="1386595" y="101407"/>
                </a:lnTo>
                <a:lnTo>
                  <a:pt x="1394425" y="100759"/>
                </a:lnTo>
                <a:close/>
              </a:path>
              <a:path extrusionOk="0" h="262890" w="1473835">
                <a:moveTo>
                  <a:pt x="1469393" y="100759"/>
                </a:moveTo>
                <a:lnTo>
                  <a:pt x="1403696" y="100759"/>
                </a:lnTo>
                <a:lnTo>
                  <a:pt x="1411534" y="103583"/>
                </a:lnTo>
                <a:lnTo>
                  <a:pt x="1417940" y="109230"/>
                </a:lnTo>
                <a:lnTo>
                  <a:pt x="1422144" y="114010"/>
                </a:lnTo>
                <a:lnTo>
                  <a:pt x="1425146" y="120008"/>
                </a:lnTo>
                <a:lnTo>
                  <a:pt x="1426948" y="127222"/>
                </a:lnTo>
                <a:lnTo>
                  <a:pt x="1427548" y="135652"/>
                </a:lnTo>
                <a:lnTo>
                  <a:pt x="1427548" y="258916"/>
                </a:lnTo>
                <a:lnTo>
                  <a:pt x="1473440" y="258916"/>
                </a:lnTo>
                <a:lnTo>
                  <a:pt x="1473346" y="127222"/>
                </a:lnTo>
                <a:lnTo>
                  <a:pt x="1472381" y="113299"/>
                </a:lnTo>
                <a:lnTo>
                  <a:pt x="1469393" y="100759"/>
                </a:lnTo>
                <a:close/>
              </a:path>
              <a:path extrusionOk="0" h="262890" w="1473835">
                <a:moveTo>
                  <a:pt x="1299986" y="62200"/>
                </a:moveTo>
                <a:lnTo>
                  <a:pt x="1259965" y="76818"/>
                </a:lnTo>
                <a:lnTo>
                  <a:pt x="1246383" y="97725"/>
                </a:lnTo>
                <a:lnTo>
                  <a:pt x="1352452" y="97725"/>
                </a:lnTo>
                <a:lnTo>
                  <a:pt x="1326085" y="67605"/>
                </a:lnTo>
                <a:lnTo>
                  <a:pt x="1299986" y="62200"/>
                </a:lnTo>
                <a:close/>
              </a:path>
              <a:path extrusionOk="0" h="262890" w="1473835">
                <a:moveTo>
                  <a:pt x="1412757" y="62200"/>
                </a:moveTo>
                <a:lnTo>
                  <a:pt x="1369124" y="77150"/>
                </a:lnTo>
                <a:lnTo>
                  <a:pt x="1354475" y="97725"/>
                </a:lnTo>
                <a:lnTo>
                  <a:pt x="1468162" y="97725"/>
                </a:lnTo>
                <a:lnTo>
                  <a:pt x="1437093" y="66435"/>
                </a:lnTo>
                <a:lnTo>
                  <a:pt x="1412757" y="62200"/>
                </a:lnTo>
                <a:close/>
              </a:path>
            </a:pathLst>
          </a:custGeom>
          <a:solidFill>
            <a:srgbClr val="1899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70" name="Google Shape;170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84329" y="7016303"/>
            <a:ext cx="4741481" cy="348298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3"/>
          <p:cNvSpPr/>
          <p:nvPr/>
        </p:nvSpPr>
        <p:spPr>
          <a:xfrm>
            <a:off x="1172739" y="7737984"/>
            <a:ext cx="8041640" cy="10795"/>
          </a:xfrm>
          <a:custGeom>
            <a:rect b="b" l="l" r="r" t="t"/>
            <a:pathLst>
              <a:path extrusionOk="0" h="10795" w="8041640">
                <a:moveTo>
                  <a:pt x="8041639" y="0"/>
                </a:moveTo>
                <a:lnTo>
                  <a:pt x="0" y="0"/>
                </a:lnTo>
                <a:lnTo>
                  <a:pt x="0" y="10470"/>
                </a:lnTo>
                <a:lnTo>
                  <a:pt x="8041639" y="10470"/>
                </a:lnTo>
                <a:lnTo>
                  <a:pt x="804163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72" name="Google Shape;172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87910" y="8199514"/>
            <a:ext cx="6348067" cy="777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633153" y="1780050"/>
            <a:ext cx="6282531" cy="703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403581" y="9309680"/>
            <a:ext cx="4741061" cy="225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"/>
          <p:cNvSpPr/>
          <p:nvPr/>
        </p:nvSpPr>
        <p:spPr>
          <a:xfrm>
            <a:off x="0" y="0"/>
            <a:ext cx="20104100" cy="11308715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FFA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0" name="Google Shape;180;p14"/>
          <p:cNvSpPr/>
          <p:nvPr/>
        </p:nvSpPr>
        <p:spPr>
          <a:xfrm>
            <a:off x="1341214" y="725432"/>
            <a:ext cx="835025" cy="232410"/>
          </a:xfrm>
          <a:custGeom>
            <a:rect b="b" l="l" r="r" t="t"/>
            <a:pathLst>
              <a:path extrusionOk="0" h="232409" w="835025">
                <a:moveTo>
                  <a:pt x="83194" y="32149"/>
                </a:moveTo>
                <a:lnTo>
                  <a:pt x="55708" y="32149"/>
                </a:lnTo>
                <a:lnTo>
                  <a:pt x="55708" y="185531"/>
                </a:lnTo>
                <a:lnTo>
                  <a:pt x="83194" y="185531"/>
                </a:lnTo>
                <a:lnTo>
                  <a:pt x="83194" y="32149"/>
                </a:lnTo>
                <a:close/>
              </a:path>
              <a:path extrusionOk="0" h="232409" w="835025">
                <a:moveTo>
                  <a:pt x="138779" y="8466"/>
                </a:moveTo>
                <a:lnTo>
                  <a:pt x="0" y="8466"/>
                </a:lnTo>
                <a:lnTo>
                  <a:pt x="0" y="32149"/>
                </a:lnTo>
                <a:lnTo>
                  <a:pt x="138779" y="32149"/>
                </a:lnTo>
                <a:lnTo>
                  <a:pt x="138779" y="8466"/>
                </a:lnTo>
                <a:close/>
              </a:path>
              <a:path extrusionOk="0" h="232409" w="835025">
                <a:moveTo>
                  <a:pt x="197310" y="0"/>
                </a:moveTo>
                <a:lnTo>
                  <a:pt x="170683" y="0"/>
                </a:lnTo>
                <a:lnTo>
                  <a:pt x="170683" y="185531"/>
                </a:lnTo>
                <a:lnTo>
                  <a:pt x="197310" y="185531"/>
                </a:lnTo>
                <a:lnTo>
                  <a:pt x="197310" y="107367"/>
                </a:lnTo>
                <a:lnTo>
                  <a:pt x="199513" y="92863"/>
                </a:lnTo>
                <a:lnTo>
                  <a:pt x="205823" y="81891"/>
                </a:lnTo>
                <a:lnTo>
                  <a:pt x="215791" y="74944"/>
                </a:lnTo>
                <a:lnTo>
                  <a:pt x="228968" y="72519"/>
                </a:lnTo>
                <a:lnTo>
                  <a:pt x="197310" y="72519"/>
                </a:lnTo>
                <a:lnTo>
                  <a:pt x="197310" y="0"/>
                </a:lnTo>
                <a:close/>
              </a:path>
              <a:path extrusionOk="0" h="232409" w="835025">
                <a:moveTo>
                  <a:pt x="237926" y="49695"/>
                </a:moveTo>
                <a:lnTo>
                  <a:pt x="224622" y="51260"/>
                </a:lnTo>
                <a:lnTo>
                  <a:pt x="213768" y="55769"/>
                </a:lnTo>
                <a:lnTo>
                  <a:pt x="205330" y="62948"/>
                </a:lnTo>
                <a:lnTo>
                  <a:pt x="199274" y="72519"/>
                </a:lnTo>
                <a:lnTo>
                  <a:pt x="228968" y="72519"/>
                </a:lnTo>
                <a:lnTo>
                  <a:pt x="241685" y="74570"/>
                </a:lnTo>
                <a:lnTo>
                  <a:pt x="250641" y="80740"/>
                </a:lnTo>
                <a:lnTo>
                  <a:pt x="255938" y="91051"/>
                </a:lnTo>
                <a:lnTo>
                  <a:pt x="257681" y="105527"/>
                </a:lnTo>
                <a:lnTo>
                  <a:pt x="257681" y="185531"/>
                </a:lnTo>
                <a:lnTo>
                  <a:pt x="284186" y="185531"/>
                </a:lnTo>
                <a:lnTo>
                  <a:pt x="284186" y="99269"/>
                </a:lnTo>
                <a:lnTo>
                  <a:pt x="281151" y="78115"/>
                </a:lnTo>
                <a:lnTo>
                  <a:pt x="272238" y="62564"/>
                </a:lnTo>
                <a:lnTo>
                  <a:pt x="257733" y="52972"/>
                </a:lnTo>
                <a:lnTo>
                  <a:pt x="237926" y="49695"/>
                </a:lnTo>
                <a:close/>
              </a:path>
              <a:path extrusionOk="0" h="232409" w="835025">
                <a:moveTo>
                  <a:pt x="375970" y="49695"/>
                </a:moveTo>
                <a:lnTo>
                  <a:pt x="350717" y="54698"/>
                </a:lnTo>
                <a:lnTo>
                  <a:pt x="331412" y="68822"/>
                </a:lnTo>
                <a:lnTo>
                  <a:pt x="319078" y="90746"/>
                </a:lnTo>
                <a:lnTo>
                  <a:pt x="314739" y="119147"/>
                </a:lnTo>
                <a:lnTo>
                  <a:pt x="319030" y="147833"/>
                </a:lnTo>
                <a:lnTo>
                  <a:pt x="331397" y="169518"/>
                </a:lnTo>
                <a:lnTo>
                  <a:pt x="351079" y="183288"/>
                </a:lnTo>
                <a:lnTo>
                  <a:pt x="377320" y="188108"/>
                </a:lnTo>
                <a:lnTo>
                  <a:pt x="399985" y="184766"/>
                </a:lnTo>
                <a:lnTo>
                  <a:pt x="416923" y="176098"/>
                </a:lnTo>
                <a:lnTo>
                  <a:pt x="426271" y="166266"/>
                </a:lnTo>
                <a:lnTo>
                  <a:pt x="377933" y="166266"/>
                </a:lnTo>
                <a:lnTo>
                  <a:pt x="363041" y="163547"/>
                </a:lnTo>
                <a:lnTo>
                  <a:pt x="351659" y="155652"/>
                </a:lnTo>
                <a:lnTo>
                  <a:pt x="344302" y="142971"/>
                </a:lnTo>
                <a:lnTo>
                  <a:pt x="341489" y="125896"/>
                </a:lnTo>
                <a:lnTo>
                  <a:pt x="435973" y="125896"/>
                </a:lnTo>
                <a:lnTo>
                  <a:pt x="435973" y="116570"/>
                </a:lnTo>
                <a:lnTo>
                  <a:pt x="434502" y="106877"/>
                </a:lnTo>
                <a:lnTo>
                  <a:pt x="341858" y="106877"/>
                </a:lnTo>
                <a:lnTo>
                  <a:pt x="345636" y="91675"/>
                </a:lnTo>
                <a:lnTo>
                  <a:pt x="353039" y="80602"/>
                </a:lnTo>
                <a:lnTo>
                  <a:pt x="363409" y="73833"/>
                </a:lnTo>
                <a:lnTo>
                  <a:pt x="376092" y="71538"/>
                </a:lnTo>
                <a:lnTo>
                  <a:pt x="421835" y="71538"/>
                </a:lnTo>
                <a:lnTo>
                  <a:pt x="419914" y="68132"/>
                </a:lnTo>
                <a:lnTo>
                  <a:pt x="401031" y="54519"/>
                </a:lnTo>
                <a:lnTo>
                  <a:pt x="375970" y="49695"/>
                </a:lnTo>
                <a:close/>
              </a:path>
              <a:path extrusionOk="0" h="232409" w="835025">
                <a:moveTo>
                  <a:pt x="434500" y="149824"/>
                </a:moveTo>
                <a:lnTo>
                  <a:pt x="408855" y="149946"/>
                </a:lnTo>
                <a:lnTo>
                  <a:pt x="408364" y="150928"/>
                </a:lnTo>
                <a:lnTo>
                  <a:pt x="404662" y="156223"/>
                </a:lnTo>
                <a:lnTo>
                  <a:pt x="398348" y="161174"/>
                </a:lnTo>
                <a:lnTo>
                  <a:pt x="389435" y="164836"/>
                </a:lnTo>
                <a:lnTo>
                  <a:pt x="377933" y="166266"/>
                </a:lnTo>
                <a:lnTo>
                  <a:pt x="426271" y="166266"/>
                </a:lnTo>
                <a:lnTo>
                  <a:pt x="428292" y="164140"/>
                </a:lnTo>
                <a:lnTo>
                  <a:pt x="434255" y="150928"/>
                </a:lnTo>
                <a:lnTo>
                  <a:pt x="434500" y="149824"/>
                </a:lnTo>
                <a:close/>
              </a:path>
              <a:path extrusionOk="0" h="232409" w="835025">
                <a:moveTo>
                  <a:pt x="421835" y="71538"/>
                </a:moveTo>
                <a:lnTo>
                  <a:pt x="376092" y="71538"/>
                </a:lnTo>
                <a:lnTo>
                  <a:pt x="388643" y="73712"/>
                </a:lnTo>
                <a:lnTo>
                  <a:pt x="398824" y="80280"/>
                </a:lnTo>
                <a:lnTo>
                  <a:pt x="406013" y="91312"/>
                </a:lnTo>
                <a:lnTo>
                  <a:pt x="409591" y="106877"/>
                </a:lnTo>
                <a:lnTo>
                  <a:pt x="434502" y="106877"/>
                </a:lnTo>
                <a:lnTo>
                  <a:pt x="431826" y="89245"/>
                </a:lnTo>
                <a:lnTo>
                  <a:pt x="421835" y="71538"/>
                </a:lnTo>
                <a:close/>
              </a:path>
              <a:path extrusionOk="0" h="232409" w="835025">
                <a:moveTo>
                  <a:pt x="524075" y="49695"/>
                </a:moveTo>
                <a:lnTo>
                  <a:pt x="497759" y="54468"/>
                </a:lnTo>
                <a:lnTo>
                  <a:pt x="477908" y="68178"/>
                </a:lnTo>
                <a:lnTo>
                  <a:pt x="465373" y="89918"/>
                </a:lnTo>
                <a:lnTo>
                  <a:pt x="461005" y="118779"/>
                </a:lnTo>
                <a:lnTo>
                  <a:pt x="461005" y="119024"/>
                </a:lnTo>
                <a:lnTo>
                  <a:pt x="465355" y="147937"/>
                </a:lnTo>
                <a:lnTo>
                  <a:pt x="477861" y="169671"/>
                </a:lnTo>
                <a:lnTo>
                  <a:pt x="497707" y="183353"/>
                </a:lnTo>
                <a:lnTo>
                  <a:pt x="524075" y="188108"/>
                </a:lnTo>
                <a:lnTo>
                  <a:pt x="550373" y="183353"/>
                </a:lnTo>
                <a:lnTo>
                  <a:pt x="570182" y="169671"/>
                </a:lnTo>
                <a:lnTo>
                  <a:pt x="572351" y="165898"/>
                </a:lnTo>
                <a:lnTo>
                  <a:pt x="524075" y="165898"/>
                </a:lnTo>
                <a:lnTo>
                  <a:pt x="508776" y="162715"/>
                </a:lnTo>
                <a:lnTo>
                  <a:pt x="497556" y="153551"/>
                </a:lnTo>
                <a:lnTo>
                  <a:pt x="490618" y="138824"/>
                </a:lnTo>
                <a:lnTo>
                  <a:pt x="488246" y="119024"/>
                </a:lnTo>
                <a:lnTo>
                  <a:pt x="488246" y="118779"/>
                </a:lnTo>
                <a:lnTo>
                  <a:pt x="490618" y="98979"/>
                </a:lnTo>
                <a:lnTo>
                  <a:pt x="497556" y="84253"/>
                </a:lnTo>
                <a:lnTo>
                  <a:pt x="508797" y="75071"/>
                </a:lnTo>
                <a:lnTo>
                  <a:pt x="524075" y="71905"/>
                </a:lnTo>
                <a:lnTo>
                  <a:pt x="572310" y="71905"/>
                </a:lnTo>
                <a:lnTo>
                  <a:pt x="570136" y="68132"/>
                </a:lnTo>
                <a:lnTo>
                  <a:pt x="550321" y="54450"/>
                </a:lnTo>
                <a:lnTo>
                  <a:pt x="524075" y="49695"/>
                </a:lnTo>
                <a:close/>
              </a:path>
              <a:path extrusionOk="0" h="232409" w="835025">
                <a:moveTo>
                  <a:pt x="572310" y="71905"/>
                </a:moveTo>
                <a:lnTo>
                  <a:pt x="524075" y="71905"/>
                </a:lnTo>
                <a:lnTo>
                  <a:pt x="539302" y="75071"/>
                </a:lnTo>
                <a:lnTo>
                  <a:pt x="550549" y="84253"/>
                </a:lnTo>
                <a:lnTo>
                  <a:pt x="557517" y="98979"/>
                </a:lnTo>
                <a:lnTo>
                  <a:pt x="559906" y="118779"/>
                </a:lnTo>
                <a:lnTo>
                  <a:pt x="559906" y="119024"/>
                </a:lnTo>
                <a:lnTo>
                  <a:pt x="557517" y="138772"/>
                </a:lnTo>
                <a:lnTo>
                  <a:pt x="550549" y="153505"/>
                </a:lnTo>
                <a:lnTo>
                  <a:pt x="539302" y="162715"/>
                </a:lnTo>
                <a:lnTo>
                  <a:pt x="524075" y="165898"/>
                </a:lnTo>
                <a:lnTo>
                  <a:pt x="572351" y="165898"/>
                </a:lnTo>
                <a:lnTo>
                  <a:pt x="582675" y="147937"/>
                </a:lnTo>
                <a:lnTo>
                  <a:pt x="587023" y="119024"/>
                </a:lnTo>
                <a:lnTo>
                  <a:pt x="587023" y="118779"/>
                </a:lnTo>
                <a:lnTo>
                  <a:pt x="582658" y="89866"/>
                </a:lnTo>
                <a:lnTo>
                  <a:pt x="572310" y="71905"/>
                </a:lnTo>
                <a:close/>
              </a:path>
              <a:path extrusionOk="0" h="232409" w="835025">
                <a:moveTo>
                  <a:pt x="645432" y="52272"/>
                </a:moveTo>
                <a:lnTo>
                  <a:pt x="618804" y="52272"/>
                </a:lnTo>
                <a:lnTo>
                  <a:pt x="618804" y="185531"/>
                </a:lnTo>
                <a:lnTo>
                  <a:pt x="645432" y="185531"/>
                </a:lnTo>
                <a:lnTo>
                  <a:pt x="645432" y="105895"/>
                </a:lnTo>
                <a:lnTo>
                  <a:pt x="647917" y="92802"/>
                </a:lnTo>
                <a:lnTo>
                  <a:pt x="654911" y="82780"/>
                </a:lnTo>
                <a:lnTo>
                  <a:pt x="665724" y="76371"/>
                </a:lnTo>
                <a:lnTo>
                  <a:pt x="679666" y="74114"/>
                </a:lnTo>
                <a:lnTo>
                  <a:pt x="694023" y="74114"/>
                </a:lnTo>
                <a:lnTo>
                  <a:pt x="694023" y="72396"/>
                </a:lnTo>
                <a:lnTo>
                  <a:pt x="645432" y="72396"/>
                </a:lnTo>
                <a:lnTo>
                  <a:pt x="645432" y="52272"/>
                </a:lnTo>
                <a:close/>
              </a:path>
              <a:path extrusionOk="0" h="232409" w="835025">
                <a:moveTo>
                  <a:pt x="694023" y="74114"/>
                </a:moveTo>
                <a:lnTo>
                  <a:pt x="684698" y="74114"/>
                </a:lnTo>
                <a:lnTo>
                  <a:pt x="689238" y="74728"/>
                </a:lnTo>
                <a:lnTo>
                  <a:pt x="694023" y="75709"/>
                </a:lnTo>
                <a:lnTo>
                  <a:pt x="694023" y="74114"/>
                </a:lnTo>
                <a:close/>
              </a:path>
              <a:path extrusionOk="0" h="232409" w="835025">
                <a:moveTo>
                  <a:pt x="686661" y="49941"/>
                </a:moveTo>
                <a:lnTo>
                  <a:pt x="682366" y="49941"/>
                </a:lnTo>
                <a:lnTo>
                  <a:pt x="670068" y="51466"/>
                </a:lnTo>
                <a:lnTo>
                  <a:pt x="660003" y="55877"/>
                </a:lnTo>
                <a:lnTo>
                  <a:pt x="652376" y="62934"/>
                </a:lnTo>
                <a:lnTo>
                  <a:pt x="647395" y="72396"/>
                </a:lnTo>
                <a:lnTo>
                  <a:pt x="694023" y="72396"/>
                </a:lnTo>
                <a:lnTo>
                  <a:pt x="694023" y="51169"/>
                </a:lnTo>
                <a:lnTo>
                  <a:pt x="691324" y="50555"/>
                </a:lnTo>
                <a:lnTo>
                  <a:pt x="686661" y="49941"/>
                </a:lnTo>
                <a:close/>
              </a:path>
              <a:path extrusionOk="0" h="232409" w="835025">
                <a:moveTo>
                  <a:pt x="722490" y="210808"/>
                </a:moveTo>
                <a:lnTo>
                  <a:pt x="722490" y="231791"/>
                </a:lnTo>
                <a:lnTo>
                  <a:pt x="725927" y="232159"/>
                </a:lnTo>
                <a:lnTo>
                  <a:pt x="729853" y="232404"/>
                </a:lnTo>
                <a:lnTo>
                  <a:pt x="733166" y="232404"/>
                </a:lnTo>
                <a:lnTo>
                  <a:pt x="751058" y="230355"/>
                </a:lnTo>
                <a:lnTo>
                  <a:pt x="764947" y="223462"/>
                </a:lnTo>
                <a:lnTo>
                  <a:pt x="775305" y="211299"/>
                </a:lnTo>
                <a:lnTo>
                  <a:pt x="728380" y="211299"/>
                </a:lnTo>
                <a:lnTo>
                  <a:pt x="725067" y="211176"/>
                </a:lnTo>
                <a:lnTo>
                  <a:pt x="722490" y="210808"/>
                </a:lnTo>
                <a:close/>
              </a:path>
              <a:path extrusionOk="0" h="232409" w="835025">
                <a:moveTo>
                  <a:pt x="737584" y="52272"/>
                </a:moveTo>
                <a:lnTo>
                  <a:pt x="708871" y="52272"/>
                </a:lnTo>
                <a:lnTo>
                  <a:pt x="757217" y="185654"/>
                </a:lnTo>
                <a:lnTo>
                  <a:pt x="755254" y="192525"/>
                </a:lnTo>
                <a:lnTo>
                  <a:pt x="751620" y="201153"/>
                </a:lnTo>
                <a:lnTo>
                  <a:pt x="746525" y="206974"/>
                </a:lnTo>
                <a:lnTo>
                  <a:pt x="739844" y="210264"/>
                </a:lnTo>
                <a:lnTo>
                  <a:pt x="731448" y="211299"/>
                </a:lnTo>
                <a:lnTo>
                  <a:pt x="775305" y="211299"/>
                </a:lnTo>
                <a:lnTo>
                  <a:pt x="775891" y="210611"/>
                </a:lnTo>
                <a:lnTo>
                  <a:pt x="784948" y="190685"/>
                </a:lnTo>
                <a:lnTo>
                  <a:pt x="796374" y="158781"/>
                </a:lnTo>
                <a:lnTo>
                  <a:pt x="770959" y="158781"/>
                </a:lnTo>
                <a:lnTo>
                  <a:pt x="737584" y="52272"/>
                </a:lnTo>
                <a:close/>
              </a:path>
              <a:path extrusionOk="0" h="232409" w="835025">
                <a:moveTo>
                  <a:pt x="834521" y="52272"/>
                </a:moveTo>
                <a:lnTo>
                  <a:pt x="806544" y="52272"/>
                </a:lnTo>
                <a:lnTo>
                  <a:pt x="773291" y="158781"/>
                </a:lnTo>
                <a:lnTo>
                  <a:pt x="796374" y="158781"/>
                </a:lnTo>
                <a:lnTo>
                  <a:pt x="834521" y="5227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1" name="Google Shape;181;p14"/>
          <p:cNvSpPr/>
          <p:nvPr/>
        </p:nvSpPr>
        <p:spPr>
          <a:xfrm>
            <a:off x="686333" y="729602"/>
            <a:ext cx="285750" cy="186055"/>
          </a:xfrm>
          <a:custGeom>
            <a:rect b="b" l="l" r="r" t="t"/>
            <a:pathLst>
              <a:path extrusionOk="0" h="186055" w="285750">
                <a:moveTo>
                  <a:pt x="65402" y="0"/>
                </a:moveTo>
                <a:lnTo>
                  <a:pt x="37944" y="6451"/>
                </a:lnTo>
                <a:lnTo>
                  <a:pt x="17378" y="24924"/>
                </a:lnTo>
                <a:lnTo>
                  <a:pt x="4473" y="54096"/>
                </a:lnTo>
                <a:lnTo>
                  <a:pt x="0" y="92642"/>
                </a:lnTo>
                <a:lnTo>
                  <a:pt x="0" y="92888"/>
                </a:lnTo>
                <a:lnTo>
                  <a:pt x="4473" y="131454"/>
                </a:lnTo>
                <a:lnTo>
                  <a:pt x="17378" y="160667"/>
                </a:lnTo>
                <a:lnTo>
                  <a:pt x="37944" y="179183"/>
                </a:lnTo>
                <a:lnTo>
                  <a:pt x="65402" y="185653"/>
                </a:lnTo>
                <a:lnTo>
                  <a:pt x="92807" y="179183"/>
                </a:lnTo>
                <a:lnTo>
                  <a:pt x="110977" y="162830"/>
                </a:lnTo>
                <a:lnTo>
                  <a:pt x="65402" y="162830"/>
                </a:lnTo>
                <a:lnTo>
                  <a:pt x="49473" y="157993"/>
                </a:lnTo>
                <a:lnTo>
                  <a:pt x="37640" y="144102"/>
                </a:lnTo>
                <a:lnTo>
                  <a:pt x="30269" y="122090"/>
                </a:lnTo>
                <a:lnTo>
                  <a:pt x="27731" y="92888"/>
                </a:lnTo>
                <a:lnTo>
                  <a:pt x="27731" y="92642"/>
                </a:lnTo>
                <a:lnTo>
                  <a:pt x="30269" y="63479"/>
                </a:lnTo>
                <a:lnTo>
                  <a:pt x="37640" y="41551"/>
                </a:lnTo>
                <a:lnTo>
                  <a:pt x="49473" y="27745"/>
                </a:lnTo>
                <a:lnTo>
                  <a:pt x="65402" y="22946"/>
                </a:lnTo>
                <a:lnTo>
                  <a:pt x="111176" y="22946"/>
                </a:lnTo>
                <a:lnTo>
                  <a:pt x="92807" y="6451"/>
                </a:lnTo>
                <a:lnTo>
                  <a:pt x="65402" y="0"/>
                </a:lnTo>
                <a:close/>
              </a:path>
              <a:path extrusionOk="0" h="186055" w="285750">
                <a:moveTo>
                  <a:pt x="111176" y="22946"/>
                </a:moveTo>
                <a:lnTo>
                  <a:pt x="65402" y="22946"/>
                </a:lnTo>
                <a:lnTo>
                  <a:pt x="81279" y="27745"/>
                </a:lnTo>
                <a:lnTo>
                  <a:pt x="93118" y="41551"/>
                </a:lnTo>
                <a:lnTo>
                  <a:pt x="100516" y="63479"/>
                </a:lnTo>
                <a:lnTo>
                  <a:pt x="103072" y="92642"/>
                </a:lnTo>
                <a:lnTo>
                  <a:pt x="103072" y="92888"/>
                </a:lnTo>
                <a:lnTo>
                  <a:pt x="100516" y="122090"/>
                </a:lnTo>
                <a:lnTo>
                  <a:pt x="93118" y="144102"/>
                </a:lnTo>
                <a:lnTo>
                  <a:pt x="81279" y="157993"/>
                </a:lnTo>
                <a:lnTo>
                  <a:pt x="65402" y="162830"/>
                </a:lnTo>
                <a:lnTo>
                  <a:pt x="110977" y="162830"/>
                </a:lnTo>
                <a:lnTo>
                  <a:pt x="113380" y="160667"/>
                </a:lnTo>
                <a:lnTo>
                  <a:pt x="126314" y="131454"/>
                </a:lnTo>
                <a:lnTo>
                  <a:pt x="130804" y="92888"/>
                </a:lnTo>
                <a:lnTo>
                  <a:pt x="130804" y="92642"/>
                </a:lnTo>
                <a:lnTo>
                  <a:pt x="126314" y="54096"/>
                </a:lnTo>
                <a:lnTo>
                  <a:pt x="113380" y="24924"/>
                </a:lnTo>
                <a:lnTo>
                  <a:pt x="111176" y="22946"/>
                </a:lnTo>
                <a:close/>
              </a:path>
              <a:path extrusionOk="0" h="186055" w="285750">
                <a:moveTo>
                  <a:pt x="272763" y="22700"/>
                </a:moveTo>
                <a:lnTo>
                  <a:pt x="223815" y="22700"/>
                </a:lnTo>
                <a:lnTo>
                  <a:pt x="236883" y="24965"/>
                </a:lnTo>
                <a:lnTo>
                  <a:pt x="246730" y="31244"/>
                </a:lnTo>
                <a:lnTo>
                  <a:pt x="252942" y="40767"/>
                </a:lnTo>
                <a:lnTo>
                  <a:pt x="255105" y="52763"/>
                </a:lnTo>
                <a:lnTo>
                  <a:pt x="255105" y="53131"/>
                </a:lnTo>
                <a:lnTo>
                  <a:pt x="224919" y="100986"/>
                </a:lnTo>
                <a:lnTo>
                  <a:pt x="166143" y="162707"/>
                </a:lnTo>
                <a:lnTo>
                  <a:pt x="166143" y="181359"/>
                </a:lnTo>
                <a:lnTo>
                  <a:pt x="285413" y="181359"/>
                </a:lnTo>
                <a:lnTo>
                  <a:pt x="285413" y="157922"/>
                </a:lnTo>
                <a:lnTo>
                  <a:pt x="203568" y="157922"/>
                </a:lnTo>
                <a:lnTo>
                  <a:pt x="203568" y="155468"/>
                </a:lnTo>
                <a:lnTo>
                  <a:pt x="241116" y="118043"/>
                </a:lnTo>
                <a:lnTo>
                  <a:pt x="273909" y="79881"/>
                </a:lnTo>
                <a:lnTo>
                  <a:pt x="282591" y="50554"/>
                </a:lnTo>
                <a:lnTo>
                  <a:pt x="282591" y="50186"/>
                </a:lnTo>
                <a:lnTo>
                  <a:pt x="278279" y="30024"/>
                </a:lnTo>
                <a:lnTo>
                  <a:pt x="272763" y="22700"/>
                </a:lnTo>
                <a:close/>
              </a:path>
              <a:path extrusionOk="0" h="186055" w="285750">
                <a:moveTo>
                  <a:pt x="225287" y="0"/>
                </a:moveTo>
                <a:lnTo>
                  <a:pt x="200802" y="4072"/>
                </a:lnTo>
                <a:lnTo>
                  <a:pt x="181619" y="15461"/>
                </a:lnTo>
                <a:lnTo>
                  <a:pt x="169086" y="32923"/>
                </a:lnTo>
                <a:lnTo>
                  <a:pt x="164548" y="55217"/>
                </a:lnTo>
                <a:lnTo>
                  <a:pt x="164794" y="55463"/>
                </a:lnTo>
                <a:lnTo>
                  <a:pt x="190562" y="55463"/>
                </a:lnTo>
                <a:lnTo>
                  <a:pt x="190684" y="55095"/>
                </a:lnTo>
                <a:lnTo>
                  <a:pt x="193065" y="41854"/>
                </a:lnTo>
                <a:lnTo>
                  <a:pt x="199795" y="31627"/>
                </a:lnTo>
                <a:lnTo>
                  <a:pt x="210252" y="25036"/>
                </a:lnTo>
                <a:lnTo>
                  <a:pt x="223815" y="22700"/>
                </a:lnTo>
                <a:lnTo>
                  <a:pt x="272763" y="22700"/>
                </a:lnTo>
                <a:lnTo>
                  <a:pt x="266317" y="14141"/>
                </a:lnTo>
                <a:lnTo>
                  <a:pt x="248166" y="3734"/>
                </a:lnTo>
                <a:lnTo>
                  <a:pt x="225287" y="0"/>
                </a:lnTo>
                <a:close/>
              </a:path>
            </a:pathLst>
          </a:custGeom>
          <a:solidFill>
            <a:srgbClr val="1899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2" name="Google Shape;182;p14"/>
          <p:cNvSpPr/>
          <p:nvPr/>
        </p:nvSpPr>
        <p:spPr>
          <a:xfrm>
            <a:off x="1162268" y="743432"/>
            <a:ext cx="10795" cy="157480"/>
          </a:xfrm>
          <a:custGeom>
            <a:rect b="b" l="l" r="r" t="t"/>
            <a:pathLst>
              <a:path extrusionOk="0" h="157480" w="10794">
                <a:moveTo>
                  <a:pt x="10470" y="5235"/>
                </a:moveTo>
                <a:lnTo>
                  <a:pt x="10470" y="2343"/>
                </a:lnTo>
                <a:lnTo>
                  <a:pt x="8126" y="0"/>
                </a:lnTo>
                <a:lnTo>
                  <a:pt x="2344" y="0"/>
                </a:lnTo>
                <a:lnTo>
                  <a:pt x="0" y="2343"/>
                </a:lnTo>
                <a:lnTo>
                  <a:pt x="0" y="5235"/>
                </a:lnTo>
                <a:lnTo>
                  <a:pt x="10470" y="5235"/>
                </a:lnTo>
                <a:close/>
              </a:path>
              <a:path extrusionOk="0" h="157480" w="10794">
                <a:moveTo>
                  <a:pt x="10470" y="151827"/>
                </a:moveTo>
                <a:lnTo>
                  <a:pt x="10470" y="5235"/>
                </a:lnTo>
                <a:lnTo>
                  <a:pt x="0" y="5235"/>
                </a:lnTo>
                <a:lnTo>
                  <a:pt x="0" y="151827"/>
                </a:lnTo>
                <a:lnTo>
                  <a:pt x="10470" y="151827"/>
                </a:lnTo>
                <a:close/>
              </a:path>
              <a:path extrusionOk="0" h="157480" w="10794">
                <a:moveTo>
                  <a:pt x="10470" y="154718"/>
                </a:moveTo>
                <a:lnTo>
                  <a:pt x="10470" y="151827"/>
                </a:lnTo>
                <a:lnTo>
                  <a:pt x="0" y="151827"/>
                </a:lnTo>
                <a:lnTo>
                  <a:pt x="0" y="154718"/>
                </a:lnTo>
                <a:lnTo>
                  <a:pt x="2344" y="157063"/>
                </a:lnTo>
                <a:lnTo>
                  <a:pt x="8126" y="157063"/>
                </a:lnTo>
                <a:lnTo>
                  <a:pt x="10470" y="154718"/>
                </a:lnTo>
                <a:close/>
              </a:path>
            </a:pathLst>
          </a:custGeom>
          <a:solidFill>
            <a:srgbClr val="000000">
              <a:alpha val="46666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83" name="Google Shape;18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6303" y="2285181"/>
            <a:ext cx="5009077" cy="454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7657" y="3791268"/>
            <a:ext cx="6469146" cy="77355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4"/>
          <p:cNvSpPr/>
          <p:nvPr/>
        </p:nvSpPr>
        <p:spPr>
          <a:xfrm>
            <a:off x="1172739" y="4942258"/>
            <a:ext cx="8041640" cy="10795"/>
          </a:xfrm>
          <a:custGeom>
            <a:rect b="b" l="l" r="r" t="t"/>
            <a:pathLst>
              <a:path extrusionOk="0" h="10795" w="8041640">
                <a:moveTo>
                  <a:pt x="8041639" y="0"/>
                </a:moveTo>
                <a:lnTo>
                  <a:pt x="0" y="0"/>
                </a:lnTo>
                <a:lnTo>
                  <a:pt x="0" y="10470"/>
                </a:lnTo>
                <a:lnTo>
                  <a:pt x="8041639" y="10470"/>
                </a:lnTo>
                <a:lnTo>
                  <a:pt x="804163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86" name="Google Shape;18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87657" y="5403788"/>
            <a:ext cx="6993716" cy="70465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4"/>
          <p:cNvSpPr/>
          <p:nvPr/>
        </p:nvSpPr>
        <p:spPr>
          <a:xfrm>
            <a:off x="1172739" y="6554774"/>
            <a:ext cx="8041640" cy="10795"/>
          </a:xfrm>
          <a:custGeom>
            <a:rect b="b" l="l" r="r" t="t"/>
            <a:pathLst>
              <a:path extrusionOk="0" h="10795" w="8041640">
                <a:moveTo>
                  <a:pt x="8041639" y="0"/>
                </a:moveTo>
                <a:lnTo>
                  <a:pt x="0" y="0"/>
                </a:lnTo>
                <a:lnTo>
                  <a:pt x="0" y="10470"/>
                </a:lnTo>
                <a:lnTo>
                  <a:pt x="8041639" y="10470"/>
                </a:lnTo>
                <a:lnTo>
                  <a:pt x="804163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88" name="Google Shape;188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96254" y="7016301"/>
            <a:ext cx="7451943" cy="77355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4"/>
          <p:cNvSpPr/>
          <p:nvPr/>
        </p:nvSpPr>
        <p:spPr>
          <a:xfrm>
            <a:off x="1172739" y="8167290"/>
            <a:ext cx="8041640" cy="10795"/>
          </a:xfrm>
          <a:custGeom>
            <a:rect b="b" l="l" r="r" t="t"/>
            <a:pathLst>
              <a:path extrusionOk="0" h="10795" w="8041640">
                <a:moveTo>
                  <a:pt x="8041639" y="0"/>
                </a:moveTo>
                <a:lnTo>
                  <a:pt x="0" y="0"/>
                </a:lnTo>
                <a:lnTo>
                  <a:pt x="0" y="10470"/>
                </a:lnTo>
                <a:lnTo>
                  <a:pt x="8041639" y="10470"/>
                </a:lnTo>
                <a:lnTo>
                  <a:pt x="804163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90" name="Google Shape;190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96254" y="8628821"/>
            <a:ext cx="5487374" cy="773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612150" y="2722430"/>
            <a:ext cx="3320401" cy="586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984685" y="9080624"/>
            <a:ext cx="2570150" cy="225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5"/>
          <p:cNvSpPr/>
          <p:nvPr/>
        </p:nvSpPr>
        <p:spPr>
          <a:xfrm>
            <a:off x="0" y="0"/>
            <a:ext cx="20104100" cy="11308715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FFA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8" name="Google Shape;198;p15"/>
          <p:cNvSpPr/>
          <p:nvPr/>
        </p:nvSpPr>
        <p:spPr>
          <a:xfrm>
            <a:off x="1341214" y="725432"/>
            <a:ext cx="835025" cy="232410"/>
          </a:xfrm>
          <a:custGeom>
            <a:rect b="b" l="l" r="r" t="t"/>
            <a:pathLst>
              <a:path extrusionOk="0" h="232409" w="835025">
                <a:moveTo>
                  <a:pt x="83194" y="32149"/>
                </a:moveTo>
                <a:lnTo>
                  <a:pt x="55708" y="32149"/>
                </a:lnTo>
                <a:lnTo>
                  <a:pt x="55708" y="185531"/>
                </a:lnTo>
                <a:lnTo>
                  <a:pt x="83194" y="185531"/>
                </a:lnTo>
                <a:lnTo>
                  <a:pt x="83194" y="32149"/>
                </a:lnTo>
                <a:close/>
              </a:path>
              <a:path extrusionOk="0" h="232409" w="835025">
                <a:moveTo>
                  <a:pt x="138779" y="8466"/>
                </a:moveTo>
                <a:lnTo>
                  <a:pt x="0" y="8466"/>
                </a:lnTo>
                <a:lnTo>
                  <a:pt x="0" y="32149"/>
                </a:lnTo>
                <a:lnTo>
                  <a:pt x="138779" y="32149"/>
                </a:lnTo>
                <a:lnTo>
                  <a:pt x="138779" y="8466"/>
                </a:lnTo>
                <a:close/>
              </a:path>
              <a:path extrusionOk="0" h="232409" w="835025">
                <a:moveTo>
                  <a:pt x="197310" y="0"/>
                </a:moveTo>
                <a:lnTo>
                  <a:pt x="170683" y="0"/>
                </a:lnTo>
                <a:lnTo>
                  <a:pt x="170683" y="185531"/>
                </a:lnTo>
                <a:lnTo>
                  <a:pt x="197310" y="185531"/>
                </a:lnTo>
                <a:lnTo>
                  <a:pt x="197310" y="107367"/>
                </a:lnTo>
                <a:lnTo>
                  <a:pt x="199513" y="92863"/>
                </a:lnTo>
                <a:lnTo>
                  <a:pt x="205823" y="81891"/>
                </a:lnTo>
                <a:lnTo>
                  <a:pt x="215791" y="74944"/>
                </a:lnTo>
                <a:lnTo>
                  <a:pt x="228968" y="72519"/>
                </a:lnTo>
                <a:lnTo>
                  <a:pt x="197310" y="72519"/>
                </a:lnTo>
                <a:lnTo>
                  <a:pt x="197310" y="0"/>
                </a:lnTo>
                <a:close/>
              </a:path>
              <a:path extrusionOk="0" h="232409" w="835025">
                <a:moveTo>
                  <a:pt x="237926" y="49695"/>
                </a:moveTo>
                <a:lnTo>
                  <a:pt x="224622" y="51260"/>
                </a:lnTo>
                <a:lnTo>
                  <a:pt x="213768" y="55769"/>
                </a:lnTo>
                <a:lnTo>
                  <a:pt x="205330" y="62948"/>
                </a:lnTo>
                <a:lnTo>
                  <a:pt x="199274" y="72519"/>
                </a:lnTo>
                <a:lnTo>
                  <a:pt x="228968" y="72519"/>
                </a:lnTo>
                <a:lnTo>
                  <a:pt x="241685" y="74570"/>
                </a:lnTo>
                <a:lnTo>
                  <a:pt x="250641" y="80740"/>
                </a:lnTo>
                <a:lnTo>
                  <a:pt x="255938" y="91051"/>
                </a:lnTo>
                <a:lnTo>
                  <a:pt x="257681" y="105527"/>
                </a:lnTo>
                <a:lnTo>
                  <a:pt x="257681" y="185531"/>
                </a:lnTo>
                <a:lnTo>
                  <a:pt x="284186" y="185531"/>
                </a:lnTo>
                <a:lnTo>
                  <a:pt x="284186" y="99269"/>
                </a:lnTo>
                <a:lnTo>
                  <a:pt x="281151" y="78115"/>
                </a:lnTo>
                <a:lnTo>
                  <a:pt x="272238" y="62564"/>
                </a:lnTo>
                <a:lnTo>
                  <a:pt x="257733" y="52972"/>
                </a:lnTo>
                <a:lnTo>
                  <a:pt x="237926" y="49695"/>
                </a:lnTo>
                <a:close/>
              </a:path>
              <a:path extrusionOk="0" h="232409" w="835025">
                <a:moveTo>
                  <a:pt x="375970" y="49695"/>
                </a:moveTo>
                <a:lnTo>
                  <a:pt x="350717" y="54698"/>
                </a:lnTo>
                <a:lnTo>
                  <a:pt x="331412" y="68822"/>
                </a:lnTo>
                <a:lnTo>
                  <a:pt x="319078" y="90746"/>
                </a:lnTo>
                <a:lnTo>
                  <a:pt x="314739" y="119147"/>
                </a:lnTo>
                <a:lnTo>
                  <a:pt x="319030" y="147833"/>
                </a:lnTo>
                <a:lnTo>
                  <a:pt x="331397" y="169518"/>
                </a:lnTo>
                <a:lnTo>
                  <a:pt x="351079" y="183288"/>
                </a:lnTo>
                <a:lnTo>
                  <a:pt x="377320" y="188108"/>
                </a:lnTo>
                <a:lnTo>
                  <a:pt x="399985" y="184766"/>
                </a:lnTo>
                <a:lnTo>
                  <a:pt x="416923" y="176098"/>
                </a:lnTo>
                <a:lnTo>
                  <a:pt x="426271" y="166266"/>
                </a:lnTo>
                <a:lnTo>
                  <a:pt x="377933" y="166266"/>
                </a:lnTo>
                <a:lnTo>
                  <a:pt x="363041" y="163547"/>
                </a:lnTo>
                <a:lnTo>
                  <a:pt x="351659" y="155652"/>
                </a:lnTo>
                <a:lnTo>
                  <a:pt x="344302" y="142971"/>
                </a:lnTo>
                <a:lnTo>
                  <a:pt x="341489" y="125896"/>
                </a:lnTo>
                <a:lnTo>
                  <a:pt x="435973" y="125896"/>
                </a:lnTo>
                <a:lnTo>
                  <a:pt x="435973" y="116570"/>
                </a:lnTo>
                <a:lnTo>
                  <a:pt x="434502" y="106877"/>
                </a:lnTo>
                <a:lnTo>
                  <a:pt x="341858" y="106877"/>
                </a:lnTo>
                <a:lnTo>
                  <a:pt x="345636" y="91675"/>
                </a:lnTo>
                <a:lnTo>
                  <a:pt x="353039" y="80602"/>
                </a:lnTo>
                <a:lnTo>
                  <a:pt x="363409" y="73833"/>
                </a:lnTo>
                <a:lnTo>
                  <a:pt x="376092" y="71538"/>
                </a:lnTo>
                <a:lnTo>
                  <a:pt x="421835" y="71538"/>
                </a:lnTo>
                <a:lnTo>
                  <a:pt x="419914" y="68132"/>
                </a:lnTo>
                <a:lnTo>
                  <a:pt x="401031" y="54519"/>
                </a:lnTo>
                <a:lnTo>
                  <a:pt x="375970" y="49695"/>
                </a:lnTo>
                <a:close/>
              </a:path>
              <a:path extrusionOk="0" h="232409" w="835025">
                <a:moveTo>
                  <a:pt x="434500" y="149824"/>
                </a:moveTo>
                <a:lnTo>
                  <a:pt x="408855" y="149946"/>
                </a:lnTo>
                <a:lnTo>
                  <a:pt x="408364" y="150928"/>
                </a:lnTo>
                <a:lnTo>
                  <a:pt x="404662" y="156223"/>
                </a:lnTo>
                <a:lnTo>
                  <a:pt x="398348" y="161174"/>
                </a:lnTo>
                <a:lnTo>
                  <a:pt x="389435" y="164836"/>
                </a:lnTo>
                <a:lnTo>
                  <a:pt x="377933" y="166266"/>
                </a:lnTo>
                <a:lnTo>
                  <a:pt x="426271" y="166266"/>
                </a:lnTo>
                <a:lnTo>
                  <a:pt x="428292" y="164140"/>
                </a:lnTo>
                <a:lnTo>
                  <a:pt x="434255" y="150928"/>
                </a:lnTo>
                <a:lnTo>
                  <a:pt x="434500" y="149824"/>
                </a:lnTo>
                <a:close/>
              </a:path>
              <a:path extrusionOk="0" h="232409" w="835025">
                <a:moveTo>
                  <a:pt x="421835" y="71538"/>
                </a:moveTo>
                <a:lnTo>
                  <a:pt x="376092" y="71538"/>
                </a:lnTo>
                <a:lnTo>
                  <a:pt x="388643" y="73712"/>
                </a:lnTo>
                <a:lnTo>
                  <a:pt x="398824" y="80280"/>
                </a:lnTo>
                <a:lnTo>
                  <a:pt x="406013" y="91312"/>
                </a:lnTo>
                <a:lnTo>
                  <a:pt x="409591" y="106877"/>
                </a:lnTo>
                <a:lnTo>
                  <a:pt x="434502" y="106877"/>
                </a:lnTo>
                <a:lnTo>
                  <a:pt x="431826" y="89245"/>
                </a:lnTo>
                <a:lnTo>
                  <a:pt x="421835" y="71538"/>
                </a:lnTo>
                <a:close/>
              </a:path>
              <a:path extrusionOk="0" h="232409" w="835025">
                <a:moveTo>
                  <a:pt x="524075" y="49695"/>
                </a:moveTo>
                <a:lnTo>
                  <a:pt x="497759" y="54468"/>
                </a:lnTo>
                <a:lnTo>
                  <a:pt x="477908" y="68178"/>
                </a:lnTo>
                <a:lnTo>
                  <a:pt x="465373" y="89918"/>
                </a:lnTo>
                <a:lnTo>
                  <a:pt x="461005" y="118779"/>
                </a:lnTo>
                <a:lnTo>
                  <a:pt x="461005" y="119024"/>
                </a:lnTo>
                <a:lnTo>
                  <a:pt x="465355" y="147937"/>
                </a:lnTo>
                <a:lnTo>
                  <a:pt x="477861" y="169671"/>
                </a:lnTo>
                <a:lnTo>
                  <a:pt x="497707" y="183353"/>
                </a:lnTo>
                <a:lnTo>
                  <a:pt x="524075" y="188108"/>
                </a:lnTo>
                <a:lnTo>
                  <a:pt x="550373" y="183353"/>
                </a:lnTo>
                <a:lnTo>
                  <a:pt x="570182" y="169671"/>
                </a:lnTo>
                <a:lnTo>
                  <a:pt x="572351" y="165898"/>
                </a:lnTo>
                <a:lnTo>
                  <a:pt x="524075" y="165898"/>
                </a:lnTo>
                <a:lnTo>
                  <a:pt x="508776" y="162715"/>
                </a:lnTo>
                <a:lnTo>
                  <a:pt x="497556" y="153551"/>
                </a:lnTo>
                <a:lnTo>
                  <a:pt x="490618" y="138824"/>
                </a:lnTo>
                <a:lnTo>
                  <a:pt x="488246" y="119024"/>
                </a:lnTo>
                <a:lnTo>
                  <a:pt x="488246" y="118779"/>
                </a:lnTo>
                <a:lnTo>
                  <a:pt x="490618" y="98979"/>
                </a:lnTo>
                <a:lnTo>
                  <a:pt x="497556" y="84253"/>
                </a:lnTo>
                <a:lnTo>
                  <a:pt x="508797" y="75071"/>
                </a:lnTo>
                <a:lnTo>
                  <a:pt x="524075" y="71905"/>
                </a:lnTo>
                <a:lnTo>
                  <a:pt x="572310" y="71905"/>
                </a:lnTo>
                <a:lnTo>
                  <a:pt x="570136" y="68132"/>
                </a:lnTo>
                <a:lnTo>
                  <a:pt x="550321" y="54450"/>
                </a:lnTo>
                <a:lnTo>
                  <a:pt x="524075" y="49695"/>
                </a:lnTo>
                <a:close/>
              </a:path>
              <a:path extrusionOk="0" h="232409" w="835025">
                <a:moveTo>
                  <a:pt x="572310" y="71905"/>
                </a:moveTo>
                <a:lnTo>
                  <a:pt x="524075" y="71905"/>
                </a:lnTo>
                <a:lnTo>
                  <a:pt x="539302" y="75071"/>
                </a:lnTo>
                <a:lnTo>
                  <a:pt x="550549" y="84253"/>
                </a:lnTo>
                <a:lnTo>
                  <a:pt x="557517" y="98979"/>
                </a:lnTo>
                <a:lnTo>
                  <a:pt x="559906" y="118779"/>
                </a:lnTo>
                <a:lnTo>
                  <a:pt x="559906" y="119024"/>
                </a:lnTo>
                <a:lnTo>
                  <a:pt x="557517" y="138772"/>
                </a:lnTo>
                <a:lnTo>
                  <a:pt x="550549" y="153505"/>
                </a:lnTo>
                <a:lnTo>
                  <a:pt x="539302" y="162715"/>
                </a:lnTo>
                <a:lnTo>
                  <a:pt x="524075" y="165898"/>
                </a:lnTo>
                <a:lnTo>
                  <a:pt x="572351" y="165898"/>
                </a:lnTo>
                <a:lnTo>
                  <a:pt x="582675" y="147937"/>
                </a:lnTo>
                <a:lnTo>
                  <a:pt x="587023" y="119024"/>
                </a:lnTo>
                <a:lnTo>
                  <a:pt x="587023" y="118779"/>
                </a:lnTo>
                <a:lnTo>
                  <a:pt x="582658" y="89866"/>
                </a:lnTo>
                <a:lnTo>
                  <a:pt x="572310" y="71905"/>
                </a:lnTo>
                <a:close/>
              </a:path>
              <a:path extrusionOk="0" h="232409" w="835025">
                <a:moveTo>
                  <a:pt x="645432" y="52272"/>
                </a:moveTo>
                <a:lnTo>
                  <a:pt x="618804" y="52272"/>
                </a:lnTo>
                <a:lnTo>
                  <a:pt x="618804" y="185531"/>
                </a:lnTo>
                <a:lnTo>
                  <a:pt x="645432" y="185531"/>
                </a:lnTo>
                <a:lnTo>
                  <a:pt x="645432" y="105895"/>
                </a:lnTo>
                <a:lnTo>
                  <a:pt x="647917" y="92802"/>
                </a:lnTo>
                <a:lnTo>
                  <a:pt x="654911" y="82780"/>
                </a:lnTo>
                <a:lnTo>
                  <a:pt x="665724" y="76371"/>
                </a:lnTo>
                <a:lnTo>
                  <a:pt x="679666" y="74114"/>
                </a:lnTo>
                <a:lnTo>
                  <a:pt x="694023" y="74114"/>
                </a:lnTo>
                <a:lnTo>
                  <a:pt x="694023" y="72396"/>
                </a:lnTo>
                <a:lnTo>
                  <a:pt x="645432" y="72396"/>
                </a:lnTo>
                <a:lnTo>
                  <a:pt x="645432" y="52272"/>
                </a:lnTo>
                <a:close/>
              </a:path>
              <a:path extrusionOk="0" h="232409" w="835025">
                <a:moveTo>
                  <a:pt x="694023" y="74114"/>
                </a:moveTo>
                <a:lnTo>
                  <a:pt x="684698" y="74114"/>
                </a:lnTo>
                <a:lnTo>
                  <a:pt x="689238" y="74728"/>
                </a:lnTo>
                <a:lnTo>
                  <a:pt x="694023" y="75709"/>
                </a:lnTo>
                <a:lnTo>
                  <a:pt x="694023" y="74114"/>
                </a:lnTo>
                <a:close/>
              </a:path>
              <a:path extrusionOk="0" h="232409" w="835025">
                <a:moveTo>
                  <a:pt x="686661" y="49941"/>
                </a:moveTo>
                <a:lnTo>
                  <a:pt x="682366" y="49941"/>
                </a:lnTo>
                <a:lnTo>
                  <a:pt x="670068" y="51466"/>
                </a:lnTo>
                <a:lnTo>
                  <a:pt x="660003" y="55877"/>
                </a:lnTo>
                <a:lnTo>
                  <a:pt x="652376" y="62934"/>
                </a:lnTo>
                <a:lnTo>
                  <a:pt x="647395" y="72396"/>
                </a:lnTo>
                <a:lnTo>
                  <a:pt x="694023" y="72396"/>
                </a:lnTo>
                <a:lnTo>
                  <a:pt x="694023" y="51169"/>
                </a:lnTo>
                <a:lnTo>
                  <a:pt x="691324" y="50555"/>
                </a:lnTo>
                <a:lnTo>
                  <a:pt x="686661" y="49941"/>
                </a:lnTo>
                <a:close/>
              </a:path>
              <a:path extrusionOk="0" h="232409" w="835025">
                <a:moveTo>
                  <a:pt x="722490" y="210808"/>
                </a:moveTo>
                <a:lnTo>
                  <a:pt x="722490" y="231791"/>
                </a:lnTo>
                <a:lnTo>
                  <a:pt x="725927" y="232159"/>
                </a:lnTo>
                <a:lnTo>
                  <a:pt x="729853" y="232404"/>
                </a:lnTo>
                <a:lnTo>
                  <a:pt x="733166" y="232404"/>
                </a:lnTo>
                <a:lnTo>
                  <a:pt x="751058" y="230355"/>
                </a:lnTo>
                <a:lnTo>
                  <a:pt x="764947" y="223462"/>
                </a:lnTo>
                <a:lnTo>
                  <a:pt x="775305" y="211299"/>
                </a:lnTo>
                <a:lnTo>
                  <a:pt x="728380" y="211299"/>
                </a:lnTo>
                <a:lnTo>
                  <a:pt x="725067" y="211176"/>
                </a:lnTo>
                <a:lnTo>
                  <a:pt x="722490" y="210808"/>
                </a:lnTo>
                <a:close/>
              </a:path>
              <a:path extrusionOk="0" h="232409" w="835025">
                <a:moveTo>
                  <a:pt x="737584" y="52272"/>
                </a:moveTo>
                <a:lnTo>
                  <a:pt x="708871" y="52272"/>
                </a:lnTo>
                <a:lnTo>
                  <a:pt x="757217" y="185654"/>
                </a:lnTo>
                <a:lnTo>
                  <a:pt x="755254" y="192525"/>
                </a:lnTo>
                <a:lnTo>
                  <a:pt x="751620" y="201153"/>
                </a:lnTo>
                <a:lnTo>
                  <a:pt x="746525" y="206974"/>
                </a:lnTo>
                <a:lnTo>
                  <a:pt x="739844" y="210264"/>
                </a:lnTo>
                <a:lnTo>
                  <a:pt x="731448" y="211299"/>
                </a:lnTo>
                <a:lnTo>
                  <a:pt x="775305" y="211299"/>
                </a:lnTo>
                <a:lnTo>
                  <a:pt x="775891" y="210611"/>
                </a:lnTo>
                <a:lnTo>
                  <a:pt x="784948" y="190685"/>
                </a:lnTo>
                <a:lnTo>
                  <a:pt x="796374" y="158781"/>
                </a:lnTo>
                <a:lnTo>
                  <a:pt x="770959" y="158781"/>
                </a:lnTo>
                <a:lnTo>
                  <a:pt x="737584" y="52272"/>
                </a:lnTo>
                <a:close/>
              </a:path>
              <a:path extrusionOk="0" h="232409" w="835025">
                <a:moveTo>
                  <a:pt x="834521" y="52272"/>
                </a:moveTo>
                <a:lnTo>
                  <a:pt x="806544" y="52272"/>
                </a:lnTo>
                <a:lnTo>
                  <a:pt x="773291" y="158781"/>
                </a:lnTo>
                <a:lnTo>
                  <a:pt x="796374" y="158781"/>
                </a:lnTo>
                <a:lnTo>
                  <a:pt x="834521" y="5227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9" name="Google Shape;199;p15"/>
          <p:cNvSpPr/>
          <p:nvPr/>
        </p:nvSpPr>
        <p:spPr>
          <a:xfrm>
            <a:off x="686333" y="729602"/>
            <a:ext cx="285750" cy="186055"/>
          </a:xfrm>
          <a:custGeom>
            <a:rect b="b" l="l" r="r" t="t"/>
            <a:pathLst>
              <a:path extrusionOk="0" h="186055" w="285750">
                <a:moveTo>
                  <a:pt x="65402" y="0"/>
                </a:moveTo>
                <a:lnTo>
                  <a:pt x="37944" y="6451"/>
                </a:lnTo>
                <a:lnTo>
                  <a:pt x="17378" y="24924"/>
                </a:lnTo>
                <a:lnTo>
                  <a:pt x="4473" y="54096"/>
                </a:lnTo>
                <a:lnTo>
                  <a:pt x="0" y="92642"/>
                </a:lnTo>
                <a:lnTo>
                  <a:pt x="0" y="92888"/>
                </a:lnTo>
                <a:lnTo>
                  <a:pt x="4473" y="131454"/>
                </a:lnTo>
                <a:lnTo>
                  <a:pt x="17378" y="160667"/>
                </a:lnTo>
                <a:lnTo>
                  <a:pt x="37944" y="179183"/>
                </a:lnTo>
                <a:lnTo>
                  <a:pt x="65402" y="185653"/>
                </a:lnTo>
                <a:lnTo>
                  <a:pt x="92807" y="179183"/>
                </a:lnTo>
                <a:lnTo>
                  <a:pt x="110977" y="162830"/>
                </a:lnTo>
                <a:lnTo>
                  <a:pt x="65402" y="162830"/>
                </a:lnTo>
                <a:lnTo>
                  <a:pt x="49473" y="157993"/>
                </a:lnTo>
                <a:lnTo>
                  <a:pt x="37640" y="144102"/>
                </a:lnTo>
                <a:lnTo>
                  <a:pt x="30269" y="122090"/>
                </a:lnTo>
                <a:lnTo>
                  <a:pt x="27731" y="92888"/>
                </a:lnTo>
                <a:lnTo>
                  <a:pt x="27731" y="92642"/>
                </a:lnTo>
                <a:lnTo>
                  <a:pt x="30269" y="63479"/>
                </a:lnTo>
                <a:lnTo>
                  <a:pt x="37640" y="41551"/>
                </a:lnTo>
                <a:lnTo>
                  <a:pt x="49473" y="27745"/>
                </a:lnTo>
                <a:lnTo>
                  <a:pt x="65402" y="22946"/>
                </a:lnTo>
                <a:lnTo>
                  <a:pt x="111176" y="22946"/>
                </a:lnTo>
                <a:lnTo>
                  <a:pt x="92807" y="6451"/>
                </a:lnTo>
                <a:lnTo>
                  <a:pt x="65402" y="0"/>
                </a:lnTo>
                <a:close/>
              </a:path>
              <a:path extrusionOk="0" h="186055" w="285750">
                <a:moveTo>
                  <a:pt x="111176" y="22946"/>
                </a:moveTo>
                <a:lnTo>
                  <a:pt x="65402" y="22946"/>
                </a:lnTo>
                <a:lnTo>
                  <a:pt x="81279" y="27745"/>
                </a:lnTo>
                <a:lnTo>
                  <a:pt x="93118" y="41551"/>
                </a:lnTo>
                <a:lnTo>
                  <a:pt x="100516" y="63479"/>
                </a:lnTo>
                <a:lnTo>
                  <a:pt x="103072" y="92642"/>
                </a:lnTo>
                <a:lnTo>
                  <a:pt x="103072" y="92888"/>
                </a:lnTo>
                <a:lnTo>
                  <a:pt x="100516" y="122090"/>
                </a:lnTo>
                <a:lnTo>
                  <a:pt x="93118" y="144102"/>
                </a:lnTo>
                <a:lnTo>
                  <a:pt x="81279" y="157993"/>
                </a:lnTo>
                <a:lnTo>
                  <a:pt x="65402" y="162830"/>
                </a:lnTo>
                <a:lnTo>
                  <a:pt x="110977" y="162830"/>
                </a:lnTo>
                <a:lnTo>
                  <a:pt x="113380" y="160667"/>
                </a:lnTo>
                <a:lnTo>
                  <a:pt x="126314" y="131454"/>
                </a:lnTo>
                <a:lnTo>
                  <a:pt x="130804" y="92888"/>
                </a:lnTo>
                <a:lnTo>
                  <a:pt x="130804" y="92642"/>
                </a:lnTo>
                <a:lnTo>
                  <a:pt x="126314" y="54096"/>
                </a:lnTo>
                <a:lnTo>
                  <a:pt x="113380" y="24924"/>
                </a:lnTo>
                <a:lnTo>
                  <a:pt x="111176" y="22946"/>
                </a:lnTo>
                <a:close/>
              </a:path>
              <a:path extrusionOk="0" h="186055" w="285750">
                <a:moveTo>
                  <a:pt x="272763" y="22700"/>
                </a:moveTo>
                <a:lnTo>
                  <a:pt x="223815" y="22700"/>
                </a:lnTo>
                <a:lnTo>
                  <a:pt x="236883" y="24965"/>
                </a:lnTo>
                <a:lnTo>
                  <a:pt x="246730" y="31244"/>
                </a:lnTo>
                <a:lnTo>
                  <a:pt x="252942" y="40767"/>
                </a:lnTo>
                <a:lnTo>
                  <a:pt x="255105" y="52763"/>
                </a:lnTo>
                <a:lnTo>
                  <a:pt x="255105" y="53131"/>
                </a:lnTo>
                <a:lnTo>
                  <a:pt x="224919" y="100986"/>
                </a:lnTo>
                <a:lnTo>
                  <a:pt x="166143" y="162707"/>
                </a:lnTo>
                <a:lnTo>
                  <a:pt x="166143" y="181359"/>
                </a:lnTo>
                <a:lnTo>
                  <a:pt x="285413" y="181359"/>
                </a:lnTo>
                <a:lnTo>
                  <a:pt x="285413" y="157922"/>
                </a:lnTo>
                <a:lnTo>
                  <a:pt x="203568" y="157922"/>
                </a:lnTo>
                <a:lnTo>
                  <a:pt x="203568" y="155468"/>
                </a:lnTo>
                <a:lnTo>
                  <a:pt x="241116" y="118043"/>
                </a:lnTo>
                <a:lnTo>
                  <a:pt x="273909" y="79881"/>
                </a:lnTo>
                <a:lnTo>
                  <a:pt x="282591" y="50554"/>
                </a:lnTo>
                <a:lnTo>
                  <a:pt x="282591" y="50186"/>
                </a:lnTo>
                <a:lnTo>
                  <a:pt x="278279" y="30024"/>
                </a:lnTo>
                <a:lnTo>
                  <a:pt x="272763" y="22700"/>
                </a:lnTo>
                <a:close/>
              </a:path>
              <a:path extrusionOk="0" h="186055" w="285750">
                <a:moveTo>
                  <a:pt x="225287" y="0"/>
                </a:moveTo>
                <a:lnTo>
                  <a:pt x="200802" y="4072"/>
                </a:lnTo>
                <a:lnTo>
                  <a:pt x="181619" y="15461"/>
                </a:lnTo>
                <a:lnTo>
                  <a:pt x="169086" y="32923"/>
                </a:lnTo>
                <a:lnTo>
                  <a:pt x="164548" y="55217"/>
                </a:lnTo>
                <a:lnTo>
                  <a:pt x="164794" y="55463"/>
                </a:lnTo>
                <a:lnTo>
                  <a:pt x="190562" y="55463"/>
                </a:lnTo>
                <a:lnTo>
                  <a:pt x="190684" y="55095"/>
                </a:lnTo>
                <a:lnTo>
                  <a:pt x="193065" y="41854"/>
                </a:lnTo>
                <a:lnTo>
                  <a:pt x="199795" y="31627"/>
                </a:lnTo>
                <a:lnTo>
                  <a:pt x="210252" y="25036"/>
                </a:lnTo>
                <a:lnTo>
                  <a:pt x="223815" y="22700"/>
                </a:lnTo>
                <a:lnTo>
                  <a:pt x="272763" y="22700"/>
                </a:lnTo>
                <a:lnTo>
                  <a:pt x="266317" y="14141"/>
                </a:lnTo>
                <a:lnTo>
                  <a:pt x="248166" y="3734"/>
                </a:lnTo>
                <a:lnTo>
                  <a:pt x="225287" y="0"/>
                </a:lnTo>
                <a:close/>
              </a:path>
            </a:pathLst>
          </a:custGeom>
          <a:solidFill>
            <a:srgbClr val="1899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0" name="Google Shape;200;p15"/>
          <p:cNvSpPr/>
          <p:nvPr/>
        </p:nvSpPr>
        <p:spPr>
          <a:xfrm>
            <a:off x="1162268" y="743432"/>
            <a:ext cx="10795" cy="157480"/>
          </a:xfrm>
          <a:custGeom>
            <a:rect b="b" l="l" r="r" t="t"/>
            <a:pathLst>
              <a:path extrusionOk="0" h="157480" w="10794">
                <a:moveTo>
                  <a:pt x="10470" y="5235"/>
                </a:moveTo>
                <a:lnTo>
                  <a:pt x="10470" y="2343"/>
                </a:lnTo>
                <a:lnTo>
                  <a:pt x="8126" y="0"/>
                </a:lnTo>
                <a:lnTo>
                  <a:pt x="2344" y="0"/>
                </a:lnTo>
                <a:lnTo>
                  <a:pt x="0" y="2343"/>
                </a:lnTo>
                <a:lnTo>
                  <a:pt x="0" y="5235"/>
                </a:lnTo>
                <a:lnTo>
                  <a:pt x="10470" y="5235"/>
                </a:lnTo>
                <a:close/>
              </a:path>
              <a:path extrusionOk="0" h="157480" w="10794">
                <a:moveTo>
                  <a:pt x="10470" y="151827"/>
                </a:moveTo>
                <a:lnTo>
                  <a:pt x="10470" y="5235"/>
                </a:lnTo>
                <a:lnTo>
                  <a:pt x="0" y="5235"/>
                </a:lnTo>
                <a:lnTo>
                  <a:pt x="0" y="151827"/>
                </a:lnTo>
                <a:lnTo>
                  <a:pt x="10470" y="151827"/>
                </a:lnTo>
                <a:close/>
              </a:path>
              <a:path extrusionOk="0" h="157480" w="10794">
                <a:moveTo>
                  <a:pt x="10470" y="154718"/>
                </a:moveTo>
                <a:lnTo>
                  <a:pt x="10470" y="151827"/>
                </a:lnTo>
                <a:lnTo>
                  <a:pt x="0" y="151827"/>
                </a:lnTo>
                <a:lnTo>
                  <a:pt x="0" y="154718"/>
                </a:lnTo>
                <a:lnTo>
                  <a:pt x="2344" y="157063"/>
                </a:lnTo>
                <a:lnTo>
                  <a:pt x="8126" y="157063"/>
                </a:lnTo>
                <a:lnTo>
                  <a:pt x="10470" y="154718"/>
                </a:lnTo>
                <a:close/>
              </a:path>
            </a:pathLst>
          </a:custGeom>
          <a:solidFill>
            <a:srgbClr val="000000">
              <a:alpha val="46666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01" name="Google Shape;20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6303" y="2269873"/>
            <a:ext cx="5774038" cy="594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6254" y="3791266"/>
            <a:ext cx="7167899" cy="70453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5"/>
          <p:cNvSpPr/>
          <p:nvPr/>
        </p:nvSpPr>
        <p:spPr>
          <a:xfrm>
            <a:off x="1172739" y="4942258"/>
            <a:ext cx="8041640" cy="10795"/>
          </a:xfrm>
          <a:custGeom>
            <a:rect b="b" l="l" r="r" t="t"/>
            <a:pathLst>
              <a:path extrusionOk="0" h="10795" w="8041640">
                <a:moveTo>
                  <a:pt x="8041639" y="0"/>
                </a:moveTo>
                <a:lnTo>
                  <a:pt x="0" y="0"/>
                </a:lnTo>
                <a:lnTo>
                  <a:pt x="0" y="10470"/>
                </a:lnTo>
                <a:lnTo>
                  <a:pt x="8041639" y="10470"/>
                </a:lnTo>
                <a:lnTo>
                  <a:pt x="804163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04" name="Google Shape;204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1702" y="5403785"/>
            <a:ext cx="4641250" cy="344252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5"/>
          <p:cNvSpPr/>
          <p:nvPr/>
        </p:nvSpPr>
        <p:spPr>
          <a:xfrm>
            <a:off x="5956436" y="5403788"/>
            <a:ext cx="2320925" cy="275590"/>
          </a:xfrm>
          <a:custGeom>
            <a:rect b="b" l="l" r="r" t="t"/>
            <a:pathLst>
              <a:path extrusionOk="0" h="275589" w="2320925">
                <a:moveTo>
                  <a:pt x="49307" y="77245"/>
                </a:moveTo>
                <a:lnTo>
                  <a:pt x="3539" y="77245"/>
                </a:lnTo>
                <a:lnTo>
                  <a:pt x="3539" y="271432"/>
                </a:lnTo>
                <a:lnTo>
                  <a:pt x="49307" y="271432"/>
                </a:lnTo>
                <a:lnTo>
                  <a:pt x="49307" y="77245"/>
                </a:lnTo>
                <a:close/>
              </a:path>
              <a:path extrusionOk="0" h="275589" w="2320925">
                <a:moveTo>
                  <a:pt x="26543" y="0"/>
                </a:moveTo>
                <a:lnTo>
                  <a:pt x="16211" y="1953"/>
                </a:lnTo>
                <a:lnTo>
                  <a:pt x="7774" y="7285"/>
                </a:lnTo>
                <a:lnTo>
                  <a:pt x="2085" y="15200"/>
                </a:lnTo>
                <a:lnTo>
                  <a:pt x="0" y="24906"/>
                </a:lnTo>
                <a:lnTo>
                  <a:pt x="2085" y="34538"/>
                </a:lnTo>
                <a:lnTo>
                  <a:pt x="7774" y="42415"/>
                </a:lnTo>
                <a:lnTo>
                  <a:pt x="16211" y="47733"/>
                </a:lnTo>
                <a:lnTo>
                  <a:pt x="26543" y="49685"/>
                </a:lnTo>
                <a:lnTo>
                  <a:pt x="36808" y="47733"/>
                </a:lnTo>
                <a:lnTo>
                  <a:pt x="45211" y="42415"/>
                </a:lnTo>
                <a:lnTo>
                  <a:pt x="50888" y="34538"/>
                </a:lnTo>
                <a:lnTo>
                  <a:pt x="52972" y="24906"/>
                </a:lnTo>
                <a:lnTo>
                  <a:pt x="50888" y="15200"/>
                </a:lnTo>
                <a:lnTo>
                  <a:pt x="45211" y="7285"/>
                </a:lnTo>
                <a:lnTo>
                  <a:pt x="36808" y="1953"/>
                </a:lnTo>
                <a:lnTo>
                  <a:pt x="26543" y="0"/>
                </a:lnTo>
                <a:close/>
              </a:path>
              <a:path extrusionOk="0" h="275589" w="2320925">
                <a:moveTo>
                  <a:pt x="140110" y="77245"/>
                </a:moveTo>
                <a:lnTo>
                  <a:pt x="96363" y="77245"/>
                </a:lnTo>
                <a:lnTo>
                  <a:pt x="96363" y="271432"/>
                </a:lnTo>
                <a:lnTo>
                  <a:pt x="142131" y="271432"/>
                </a:lnTo>
                <a:lnTo>
                  <a:pt x="142131" y="157651"/>
                </a:lnTo>
                <a:lnTo>
                  <a:pt x="145156" y="138896"/>
                </a:lnTo>
                <a:lnTo>
                  <a:pt x="153620" y="125002"/>
                </a:lnTo>
                <a:lnTo>
                  <a:pt x="166613" y="116369"/>
                </a:lnTo>
                <a:lnTo>
                  <a:pt x="183219" y="113402"/>
                </a:lnTo>
                <a:lnTo>
                  <a:pt x="260121" y="113402"/>
                </a:lnTo>
                <a:lnTo>
                  <a:pt x="258265" y="110242"/>
                </a:lnTo>
                <a:lnTo>
                  <a:pt x="140110" y="110242"/>
                </a:lnTo>
                <a:lnTo>
                  <a:pt x="140110" y="77245"/>
                </a:lnTo>
                <a:close/>
              </a:path>
              <a:path extrusionOk="0" h="275589" w="2320925">
                <a:moveTo>
                  <a:pt x="260121" y="113402"/>
                </a:moveTo>
                <a:lnTo>
                  <a:pt x="183219" y="113402"/>
                </a:lnTo>
                <a:lnTo>
                  <a:pt x="199100" y="116237"/>
                </a:lnTo>
                <a:lnTo>
                  <a:pt x="210985" y="124417"/>
                </a:lnTo>
                <a:lnTo>
                  <a:pt x="218438" y="137456"/>
                </a:lnTo>
                <a:lnTo>
                  <a:pt x="221019" y="154869"/>
                </a:lnTo>
                <a:lnTo>
                  <a:pt x="221019" y="271432"/>
                </a:lnTo>
                <a:lnTo>
                  <a:pt x="266787" y="271432"/>
                </a:lnTo>
                <a:lnTo>
                  <a:pt x="266787" y="147790"/>
                </a:lnTo>
                <a:lnTo>
                  <a:pt x="262085" y="116745"/>
                </a:lnTo>
                <a:lnTo>
                  <a:pt x="260121" y="113402"/>
                </a:lnTo>
                <a:close/>
              </a:path>
              <a:path extrusionOk="0" h="275589" w="2320925">
                <a:moveTo>
                  <a:pt x="200287" y="74717"/>
                </a:moveTo>
                <a:lnTo>
                  <a:pt x="180216" y="77227"/>
                </a:lnTo>
                <a:lnTo>
                  <a:pt x="163748" y="84372"/>
                </a:lnTo>
                <a:lnTo>
                  <a:pt x="151074" y="95571"/>
                </a:lnTo>
                <a:lnTo>
                  <a:pt x="142383" y="110242"/>
                </a:lnTo>
                <a:lnTo>
                  <a:pt x="258265" y="110242"/>
                </a:lnTo>
                <a:lnTo>
                  <a:pt x="248611" y="93807"/>
                </a:lnTo>
                <a:lnTo>
                  <a:pt x="227600" y="79592"/>
                </a:lnTo>
                <a:lnTo>
                  <a:pt x="200287" y="74717"/>
                </a:lnTo>
                <a:close/>
              </a:path>
              <a:path extrusionOk="0" h="275589" w="2320925">
                <a:moveTo>
                  <a:pt x="460279" y="112644"/>
                </a:moveTo>
                <a:lnTo>
                  <a:pt x="414510" y="112644"/>
                </a:lnTo>
                <a:lnTo>
                  <a:pt x="414510" y="220610"/>
                </a:lnTo>
                <a:lnTo>
                  <a:pt x="419050" y="244522"/>
                </a:lnTo>
                <a:lnTo>
                  <a:pt x="431862" y="261429"/>
                </a:lnTo>
                <a:lnTo>
                  <a:pt x="451170" y="271296"/>
                </a:lnTo>
                <a:lnTo>
                  <a:pt x="475200" y="274087"/>
                </a:lnTo>
                <a:lnTo>
                  <a:pt x="484203" y="273447"/>
                </a:lnTo>
                <a:lnTo>
                  <a:pt x="491691" y="272286"/>
                </a:lnTo>
                <a:lnTo>
                  <a:pt x="497664" y="270887"/>
                </a:lnTo>
                <a:lnTo>
                  <a:pt x="502120" y="269536"/>
                </a:lnTo>
                <a:lnTo>
                  <a:pt x="494795" y="235528"/>
                </a:lnTo>
                <a:lnTo>
                  <a:pt x="481011" y="235528"/>
                </a:lnTo>
                <a:lnTo>
                  <a:pt x="472917" y="234607"/>
                </a:lnTo>
                <a:lnTo>
                  <a:pt x="466330" y="231198"/>
                </a:lnTo>
                <a:lnTo>
                  <a:pt x="461900" y="224328"/>
                </a:lnTo>
                <a:lnTo>
                  <a:pt x="460279" y="213024"/>
                </a:lnTo>
                <a:lnTo>
                  <a:pt x="460279" y="112644"/>
                </a:lnTo>
                <a:close/>
              </a:path>
              <a:path extrusionOk="0" h="275589" w="2320925">
                <a:moveTo>
                  <a:pt x="494414" y="233758"/>
                </a:moveTo>
                <a:lnTo>
                  <a:pt x="491880" y="234390"/>
                </a:lnTo>
                <a:lnTo>
                  <a:pt x="486697" y="235528"/>
                </a:lnTo>
                <a:lnTo>
                  <a:pt x="494795" y="235528"/>
                </a:lnTo>
                <a:lnTo>
                  <a:pt x="494414" y="233758"/>
                </a:lnTo>
                <a:close/>
              </a:path>
              <a:path extrusionOk="0" h="275589" w="2320925">
                <a:moveTo>
                  <a:pt x="498581" y="77245"/>
                </a:moveTo>
                <a:lnTo>
                  <a:pt x="386951" y="77245"/>
                </a:lnTo>
                <a:lnTo>
                  <a:pt x="386951" y="112644"/>
                </a:lnTo>
                <a:lnTo>
                  <a:pt x="498581" y="112644"/>
                </a:lnTo>
                <a:lnTo>
                  <a:pt x="498581" y="77245"/>
                </a:lnTo>
                <a:close/>
              </a:path>
              <a:path extrusionOk="0" h="275589" w="2320925">
                <a:moveTo>
                  <a:pt x="460279" y="30721"/>
                </a:moveTo>
                <a:lnTo>
                  <a:pt x="414510" y="30721"/>
                </a:lnTo>
                <a:lnTo>
                  <a:pt x="414510" y="77245"/>
                </a:lnTo>
                <a:lnTo>
                  <a:pt x="460279" y="77245"/>
                </a:lnTo>
                <a:lnTo>
                  <a:pt x="460279" y="30721"/>
                </a:lnTo>
                <a:close/>
              </a:path>
              <a:path extrusionOk="0" h="275589" w="2320925">
                <a:moveTo>
                  <a:pt x="585783" y="12516"/>
                </a:moveTo>
                <a:lnTo>
                  <a:pt x="541030" y="12516"/>
                </a:lnTo>
                <a:lnTo>
                  <a:pt x="541030" y="271432"/>
                </a:lnTo>
                <a:lnTo>
                  <a:pt x="586798" y="271432"/>
                </a:lnTo>
                <a:lnTo>
                  <a:pt x="586798" y="157651"/>
                </a:lnTo>
                <a:lnTo>
                  <a:pt x="589907" y="138896"/>
                </a:lnTo>
                <a:lnTo>
                  <a:pt x="598586" y="125002"/>
                </a:lnTo>
                <a:lnTo>
                  <a:pt x="611863" y="116369"/>
                </a:lnTo>
                <a:lnTo>
                  <a:pt x="628766" y="113402"/>
                </a:lnTo>
                <a:lnTo>
                  <a:pt x="706054" y="113402"/>
                </a:lnTo>
                <a:lnTo>
                  <a:pt x="704187" y="110242"/>
                </a:lnTo>
                <a:lnTo>
                  <a:pt x="585783" y="110242"/>
                </a:lnTo>
                <a:lnTo>
                  <a:pt x="585783" y="12516"/>
                </a:lnTo>
                <a:close/>
              </a:path>
              <a:path extrusionOk="0" h="275589" w="2320925">
                <a:moveTo>
                  <a:pt x="706054" y="113402"/>
                </a:moveTo>
                <a:lnTo>
                  <a:pt x="628766" y="113402"/>
                </a:lnTo>
                <a:lnTo>
                  <a:pt x="644866" y="116201"/>
                </a:lnTo>
                <a:lnTo>
                  <a:pt x="656867" y="124322"/>
                </a:lnTo>
                <a:lnTo>
                  <a:pt x="664364" y="137350"/>
                </a:lnTo>
                <a:lnTo>
                  <a:pt x="666953" y="154869"/>
                </a:lnTo>
                <a:lnTo>
                  <a:pt x="666953" y="271432"/>
                </a:lnTo>
                <a:lnTo>
                  <a:pt x="712711" y="271432"/>
                </a:lnTo>
                <a:lnTo>
                  <a:pt x="712711" y="147790"/>
                </a:lnTo>
                <a:lnTo>
                  <a:pt x="707933" y="116585"/>
                </a:lnTo>
                <a:lnTo>
                  <a:pt x="706054" y="113402"/>
                </a:lnTo>
                <a:close/>
              </a:path>
              <a:path extrusionOk="0" h="275589" w="2320925">
                <a:moveTo>
                  <a:pt x="645833" y="74717"/>
                </a:moveTo>
                <a:lnTo>
                  <a:pt x="625484" y="77174"/>
                </a:lnTo>
                <a:lnTo>
                  <a:pt x="609126" y="84230"/>
                </a:lnTo>
                <a:lnTo>
                  <a:pt x="596678" y="95411"/>
                </a:lnTo>
                <a:lnTo>
                  <a:pt x="588055" y="110242"/>
                </a:lnTo>
                <a:lnTo>
                  <a:pt x="704187" y="110242"/>
                </a:lnTo>
                <a:lnTo>
                  <a:pt x="694397" y="93664"/>
                </a:lnTo>
                <a:lnTo>
                  <a:pt x="673299" y="79538"/>
                </a:lnTo>
                <a:lnTo>
                  <a:pt x="645833" y="74717"/>
                </a:lnTo>
                <a:close/>
              </a:path>
              <a:path extrusionOk="0" h="275589" w="2320925">
                <a:moveTo>
                  <a:pt x="842927" y="74717"/>
                </a:moveTo>
                <a:lnTo>
                  <a:pt x="805102" y="82033"/>
                </a:lnTo>
                <a:lnTo>
                  <a:pt x="776117" y="102625"/>
                </a:lnTo>
                <a:lnTo>
                  <a:pt x="757562" y="134452"/>
                </a:lnTo>
                <a:lnTo>
                  <a:pt x="751024" y="175476"/>
                </a:lnTo>
                <a:lnTo>
                  <a:pt x="757529" y="216770"/>
                </a:lnTo>
                <a:lnTo>
                  <a:pt x="776230" y="248202"/>
                </a:lnTo>
                <a:lnTo>
                  <a:pt x="805906" y="268209"/>
                </a:lnTo>
                <a:lnTo>
                  <a:pt x="845335" y="275225"/>
                </a:lnTo>
                <a:lnTo>
                  <a:pt x="876484" y="271241"/>
                </a:lnTo>
                <a:lnTo>
                  <a:pt x="901494" y="259944"/>
                </a:lnTo>
                <a:lnTo>
                  <a:pt x="919537" y="242317"/>
                </a:lnTo>
                <a:lnTo>
                  <a:pt x="920761" y="239573"/>
                </a:lnTo>
                <a:lnTo>
                  <a:pt x="845963" y="239573"/>
                </a:lnTo>
                <a:lnTo>
                  <a:pt x="825794" y="236012"/>
                </a:lnTo>
                <a:lnTo>
                  <a:pt x="810233" y="225683"/>
                </a:lnTo>
                <a:lnTo>
                  <a:pt x="800147" y="209119"/>
                </a:lnTo>
                <a:lnTo>
                  <a:pt x="796405" y="186855"/>
                </a:lnTo>
                <a:lnTo>
                  <a:pt x="931678" y="186855"/>
                </a:lnTo>
                <a:lnTo>
                  <a:pt x="931678" y="172822"/>
                </a:lnTo>
                <a:lnTo>
                  <a:pt x="928951" y="156007"/>
                </a:lnTo>
                <a:lnTo>
                  <a:pt x="796530" y="156007"/>
                </a:lnTo>
                <a:lnTo>
                  <a:pt x="800627" y="138422"/>
                </a:lnTo>
                <a:lnTo>
                  <a:pt x="810330" y="123895"/>
                </a:lnTo>
                <a:lnTo>
                  <a:pt x="824891" y="114015"/>
                </a:lnTo>
                <a:lnTo>
                  <a:pt x="843565" y="110368"/>
                </a:lnTo>
                <a:lnTo>
                  <a:pt x="912909" y="110368"/>
                </a:lnTo>
                <a:lnTo>
                  <a:pt x="905223" y="98216"/>
                </a:lnTo>
                <a:lnTo>
                  <a:pt x="876955" y="80463"/>
                </a:lnTo>
                <a:lnTo>
                  <a:pt x="842927" y="74717"/>
                </a:lnTo>
                <a:close/>
              </a:path>
              <a:path extrusionOk="0" h="275589" w="2320925">
                <a:moveTo>
                  <a:pt x="887051" y="214542"/>
                </a:moveTo>
                <a:lnTo>
                  <a:pt x="880795" y="225386"/>
                </a:lnTo>
                <a:lnTo>
                  <a:pt x="871584" y="233221"/>
                </a:lnTo>
                <a:lnTo>
                  <a:pt x="859835" y="237973"/>
                </a:lnTo>
                <a:lnTo>
                  <a:pt x="845963" y="239573"/>
                </a:lnTo>
                <a:lnTo>
                  <a:pt x="920761" y="239573"/>
                </a:lnTo>
                <a:lnTo>
                  <a:pt x="929783" y="219346"/>
                </a:lnTo>
                <a:lnTo>
                  <a:pt x="887051" y="214542"/>
                </a:lnTo>
                <a:close/>
              </a:path>
              <a:path extrusionOk="0" h="275589" w="2320925">
                <a:moveTo>
                  <a:pt x="912909" y="110368"/>
                </a:moveTo>
                <a:lnTo>
                  <a:pt x="843565" y="110368"/>
                </a:lnTo>
                <a:lnTo>
                  <a:pt x="861535" y="113784"/>
                </a:lnTo>
                <a:lnTo>
                  <a:pt x="875452" y="123279"/>
                </a:lnTo>
                <a:lnTo>
                  <a:pt x="884488" y="137729"/>
                </a:lnTo>
                <a:lnTo>
                  <a:pt x="887815" y="156007"/>
                </a:lnTo>
                <a:lnTo>
                  <a:pt x="928951" y="156007"/>
                </a:lnTo>
                <a:lnTo>
                  <a:pt x="924531" y="128745"/>
                </a:lnTo>
                <a:lnTo>
                  <a:pt x="912909" y="110368"/>
                </a:lnTo>
                <a:close/>
              </a:path>
              <a:path extrusionOk="0" h="275589" w="2320925">
                <a:moveTo>
                  <a:pt x="1102448" y="77245"/>
                </a:moveTo>
                <a:lnTo>
                  <a:pt x="1058700" y="77245"/>
                </a:lnTo>
                <a:lnTo>
                  <a:pt x="1058700" y="271432"/>
                </a:lnTo>
                <a:lnTo>
                  <a:pt x="1104468" y="271432"/>
                </a:lnTo>
                <a:lnTo>
                  <a:pt x="1104468" y="153352"/>
                </a:lnTo>
                <a:lnTo>
                  <a:pt x="1107265" y="137010"/>
                </a:lnTo>
                <a:lnTo>
                  <a:pt x="1114897" y="124354"/>
                </a:lnTo>
                <a:lnTo>
                  <a:pt x="1126229" y="116178"/>
                </a:lnTo>
                <a:lnTo>
                  <a:pt x="1140122" y="113276"/>
                </a:lnTo>
                <a:lnTo>
                  <a:pt x="1327445" y="113276"/>
                </a:lnTo>
                <a:lnTo>
                  <a:pt x="1327312" y="112424"/>
                </a:lnTo>
                <a:lnTo>
                  <a:pt x="1325999" y="110242"/>
                </a:lnTo>
                <a:lnTo>
                  <a:pt x="1102448" y="110242"/>
                </a:lnTo>
                <a:lnTo>
                  <a:pt x="1102448" y="77245"/>
                </a:lnTo>
                <a:close/>
              </a:path>
              <a:path extrusionOk="0" h="275589" w="2320925">
                <a:moveTo>
                  <a:pt x="1252768" y="113276"/>
                </a:moveTo>
                <a:lnTo>
                  <a:pt x="1140122" y="113276"/>
                </a:lnTo>
                <a:lnTo>
                  <a:pt x="1153377" y="115623"/>
                </a:lnTo>
                <a:lnTo>
                  <a:pt x="1163683" y="122284"/>
                </a:lnTo>
                <a:lnTo>
                  <a:pt x="1170362" y="132690"/>
                </a:lnTo>
                <a:lnTo>
                  <a:pt x="1172739" y="146273"/>
                </a:lnTo>
                <a:lnTo>
                  <a:pt x="1172739" y="271432"/>
                </a:lnTo>
                <a:lnTo>
                  <a:pt x="1217617" y="271432"/>
                </a:lnTo>
                <a:lnTo>
                  <a:pt x="1217617" y="150318"/>
                </a:lnTo>
                <a:lnTo>
                  <a:pt x="1219998" y="135303"/>
                </a:lnTo>
                <a:lnTo>
                  <a:pt x="1226895" y="123595"/>
                </a:lnTo>
                <a:lnTo>
                  <a:pt x="1237941" y="115988"/>
                </a:lnTo>
                <a:lnTo>
                  <a:pt x="1252768" y="113276"/>
                </a:lnTo>
                <a:close/>
              </a:path>
              <a:path extrusionOk="0" h="275589" w="2320925">
                <a:moveTo>
                  <a:pt x="1327445" y="113276"/>
                </a:moveTo>
                <a:lnTo>
                  <a:pt x="1252768" y="113276"/>
                </a:lnTo>
                <a:lnTo>
                  <a:pt x="1265730" y="115350"/>
                </a:lnTo>
                <a:lnTo>
                  <a:pt x="1276250" y="121715"/>
                </a:lnTo>
                <a:lnTo>
                  <a:pt x="1283308" y="132583"/>
                </a:lnTo>
                <a:lnTo>
                  <a:pt x="1285887" y="148169"/>
                </a:lnTo>
                <a:lnTo>
                  <a:pt x="1285887" y="271432"/>
                </a:lnTo>
                <a:lnTo>
                  <a:pt x="1331781" y="271432"/>
                </a:lnTo>
                <a:lnTo>
                  <a:pt x="1331781" y="141089"/>
                </a:lnTo>
                <a:lnTo>
                  <a:pt x="1327445" y="113276"/>
                </a:lnTo>
                <a:close/>
              </a:path>
              <a:path extrusionOk="0" h="275589" w="2320925">
                <a:moveTo>
                  <a:pt x="1158331" y="74717"/>
                </a:moveTo>
                <a:lnTo>
                  <a:pt x="1140063" y="77174"/>
                </a:lnTo>
                <a:lnTo>
                  <a:pt x="1124791" y="84182"/>
                </a:lnTo>
                <a:lnTo>
                  <a:pt x="1112848" y="95357"/>
                </a:lnTo>
                <a:lnTo>
                  <a:pt x="1104720" y="110242"/>
                </a:lnTo>
                <a:lnTo>
                  <a:pt x="1210790" y="110242"/>
                </a:lnTo>
                <a:lnTo>
                  <a:pt x="1203128" y="95411"/>
                </a:lnTo>
                <a:lnTo>
                  <a:pt x="1191577" y="84230"/>
                </a:lnTo>
                <a:lnTo>
                  <a:pt x="1176518" y="77174"/>
                </a:lnTo>
                <a:lnTo>
                  <a:pt x="1158331" y="74717"/>
                </a:lnTo>
                <a:close/>
              </a:path>
              <a:path extrusionOk="0" h="275589" w="2320925">
                <a:moveTo>
                  <a:pt x="1271102" y="74717"/>
                </a:moveTo>
                <a:lnTo>
                  <a:pt x="1251265" y="77245"/>
                </a:lnTo>
                <a:lnTo>
                  <a:pt x="1234607" y="84372"/>
                </a:lnTo>
                <a:lnTo>
                  <a:pt x="1221585" y="95571"/>
                </a:lnTo>
                <a:lnTo>
                  <a:pt x="1212821" y="110242"/>
                </a:lnTo>
                <a:lnTo>
                  <a:pt x="1325999" y="110242"/>
                </a:lnTo>
                <a:lnTo>
                  <a:pt x="1314808" y="91642"/>
                </a:lnTo>
                <a:lnTo>
                  <a:pt x="1295620" y="78989"/>
                </a:lnTo>
                <a:lnTo>
                  <a:pt x="1271102" y="74717"/>
                </a:lnTo>
                <a:close/>
              </a:path>
              <a:path extrusionOk="0" h="275589" w="2320925">
                <a:moveTo>
                  <a:pt x="1529583" y="109736"/>
                </a:moveTo>
                <a:lnTo>
                  <a:pt x="1457987" y="109736"/>
                </a:lnTo>
                <a:lnTo>
                  <a:pt x="1472081" y="111733"/>
                </a:lnTo>
                <a:lnTo>
                  <a:pt x="1482384" y="117558"/>
                </a:lnTo>
                <a:lnTo>
                  <a:pt x="1488705" y="126963"/>
                </a:lnTo>
                <a:lnTo>
                  <a:pt x="1490855" y="139698"/>
                </a:lnTo>
                <a:lnTo>
                  <a:pt x="1490855" y="140457"/>
                </a:lnTo>
                <a:lnTo>
                  <a:pt x="1488166" y="148214"/>
                </a:lnTo>
                <a:lnTo>
                  <a:pt x="1479682" y="152736"/>
                </a:lnTo>
                <a:lnTo>
                  <a:pt x="1464774" y="155480"/>
                </a:lnTo>
                <a:lnTo>
                  <a:pt x="1442814" y="157903"/>
                </a:lnTo>
                <a:lnTo>
                  <a:pt x="1415404" y="162684"/>
                </a:lnTo>
                <a:lnTo>
                  <a:pt x="1391834" y="172537"/>
                </a:lnTo>
                <a:lnTo>
                  <a:pt x="1375328" y="189834"/>
                </a:lnTo>
                <a:lnTo>
                  <a:pt x="1369110" y="216944"/>
                </a:lnTo>
                <a:lnTo>
                  <a:pt x="1374054" y="242177"/>
                </a:lnTo>
                <a:lnTo>
                  <a:pt x="1387709" y="260465"/>
                </a:lnTo>
                <a:lnTo>
                  <a:pt x="1408310" y="271594"/>
                </a:lnTo>
                <a:lnTo>
                  <a:pt x="1434092" y="275351"/>
                </a:lnTo>
                <a:lnTo>
                  <a:pt x="1454681" y="272864"/>
                </a:lnTo>
                <a:lnTo>
                  <a:pt x="1470896" y="266170"/>
                </a:lnTo>
                <a:lnTo>
                  <a:pt x="1482962" y="256418"/>
                </a:lnTo>
                <a:lnTo>
                  <a:pt x="1491106" y="244757"/>
                </a:lnTo>
                <a:lnTo>
                  <a:pt x="1536623" y="244757"/>
                </a:lnTo>
                <a:lnTo>
                  <a:pt x="1536623" y="241723"/>
                </a:lnTo>
                <a:lnTo>
                  <a:pt x="1445976" y="241723"/>
                </a:lnTo>
                <a:lnTo>
                  <a:pt x="1432807" y="240097"/>
                </a:lnTo>
                <a:lnTo>
                  <a:pt x="1422447" y="235259"/>
                </a:lnTo>
                <a:lnTo>
                  <a:pt x="1415666" y="227269"/>
                </a:lnTo>
                <a:lnTo>
                  <a:pt x="1413234" y="216185"/>
                </a:lnTo>
                <a:lnTo>
                  <a:pt x="1415944" y="204835"/>
                </a:lnTo>
                <a:lnTo>
                  <a:pt x="1423442" y="196779"/>
                </a:lnTo>
                <a:lnTo>
                  <a:pt x="1434778" y="191473"/>
                </a:lnTo>
                <a:lnTo>
                  <a:pt x="1449003" y="188372"/>
                </a:lnTo>
                <a:lnTo>
                  <a:pt x="1459793" y="186872"/>
                </a:lnTo>
                <a:lnTo>
                  <a:pt x="1472269" y="184816"/>
                </a:lnTo>
                <a:lnTo>
                  <a:pt x="1483606" y="182167"/>
                </a:lnTo>
                <a:lnTo>
                  <a:pt x="1490980" y="178890"/>
                </a:lnTo>
                <a:lnTo>
                  <a:pt x="1536623" y="178890"/>
                </a:lnTo>
                <a:lnTo>
                  <a:pt x="1536623" y="141468"/>
                </a:lnTo>
                <a:lnTo>
                  <a:pt x="1529583" y="109736"/>
                </a:lnTo>
                <a:close/>
              </a:path>
              <a:path extrusionOk="0" h="275589" w="2320925">
                <a:moveTo>
                  <a:pt x="1536623" y="244757"/>
                </a:moveTo>
                <a:lnTo>
                  <a:pt x="1492624" y="244757"/>
                </a:lnTo>
                <a:lnTo>
                  <a:pt x="1492624" y="271432"/>
                </a:lnTo>
                <a:lnTo>
                  <a:pt x="1536623" y="271432"/>
                </a:lnTo>
                <a:lnTo>
                  <a:pt x="1536623" y="244757"/>
                </a:lnTo>
                <a:close/>
              </a:path>
              <a:path extrusionOk="0" h="275589" w="2320925">
                <a:moveTo>
                  <a:pt x="1536623" y="178890"/>
                </a:moveTo>
                <a:lnTo>
                  <a:pt x="1490980" y="178890"/>
                </a:lnTo>
                <a:lnTo>
                  <a:pt x="1490980" y="201773"/>
                </a:lnTo>
                <a:lnTo>
                  <a:pt x="1487824" y="217135"/>
                </a:lnTo>
                <a:lnTo>
                  <a:pt x="1478813" y="229855"/>
                </a:lnTo>
                <a:lnTo>
                  <a:pt x="1464635" y="238521"/>
                </a:lnTo>
                <a:lnTo>
                  <a:pt x="1445976" y="241723"/>
                </a:lnTo>
                <a:lnTo>
                  <a:pt x="1536623" y="241723"/>
                </a:lnTo>
                <a:lnTo>
                  <a:pt x="1536623" y="178890"/>
                </a:lnTo>
                <a:close/>
              </a:path>
              <a:path extrusionOk="0" h="275589" w="2320925">
                <a:moveTo>
                  <a:pt x="1457735" y="74717"/>
                </a:moveTo>
                <a:lnTo>
                  <a:pt x="1429069" y="78114"/>
                </a:lnTo>
                <a:lnTo>
                  <a:pt x="1405059" y="88244"/>
                </a:lnTo>
                <a:lnTo>
                  <a:pt x="1386809" y="105011"/>
                </a:lnTo>
                <a:lnTo>
                  <a:pt x="1375424" y="128320"/>
                </a:lnTo>
                <a:lnTo>
                  <a:pt x="1418155" y="134389"/>
                </a:lnTo>
                <a:lnTo>
                  <a:pt x="1423154" y="124937"/>
                </a:lnTo>
                <a:lnTo>
                  <a:pt x="1431388" y="117084"/>
                </a:lnTo>
                <a:lnTo>
                  <a:pt x="1442963" y="111721"/>
                </a:lnTo>
                <a:lnTo>
                  <a:pt x="1457987" y="109736"/>
                </a:lnTo>
                <a:lnTo>
                  <a:pt x="1529583" y="109736"/>
                </a:lnTo>
                <a:lnTo>
                  <a:pt x="1529505" y="109384"/>
                </a:lnTo>
                <a:lnTo>
                  <a:pt x="1511067" y="88844"/>
                </a:lnTo>
                <a:lnTo>
                  <a:pt x="1485686" y="77929"/>
                </a:lnTo>
                <a:lnTo>
                  <a:pt x="1457735" y="74717"/>
                </a:lnTo>
                <a:close/>
              </a:path>
              <a:path extrusionOk="0" h="275589" w="2320925">
                <a:moveTo>
                  <a:pt x="1627008" y="77245"/>
                </a:moveTo>
                <a:lnTo>
                  <a:pt x="1582642" y="77245"/>
                </a:lnTo>
                <a:lnTo>
                  <a:pt x="1582642" y="271432"/>
                </a:lnTo>
                <a:lnTo>
                  <a:pt x="1628400" y="271432"/>
                </a:lnTo>
                <a:lnTo>
                  <a:pt x="1628400" y="157271"/>
                </a:lnTo>
                <a:lnTo>
                  <a:pt x="1631697" y="140293"/>
                </a:lnTo>
                <a:lnTo>
                  <a:pt x="1640838" y="126977"/>
                </a:lnTo>
                <a:lnTo>
                  <a:pt x="1654697" y="118283"/>
                </a:lnTo>
                <a:lnTo>
                  <a:pt x="1672148" y="115172"/>
                </a:lnTo>
                <a:lnTo>
                  <a:pt x="1693382" y="115172"/>
                </a:lnTo>
                <a:lnTo>
                  <a:pt x="1693382" y="109610"/>
                </a:lnTo>
                <a:lnTo>
                  <a:pt x="1627008" y="109610"/>
                </a:lnTo>
                <a:lnTo>
                  <a:pt x="1627008" y="77245"/>
                </a:lnTo>
                <a:close/>
              </a:path>
              <a:path extrusionOk="0" h="275589" w="2320925">
                <a:moveTo>
                  <a:pt x="1693382" y="115172"/>
                </a:moveTo>
                <a:lnTo>
                  <a:pt x="1679854" y="115172"/>
                </a:lnTo>
                <a:lnTo>
                  <a:pt x="1689466" y="116563"/>
                </a:lnTo>
                <a:lnTo>
                  <a:pt x="1693382" y="117827"/>
                </a:lnTo>
                <a:lnTo>
                  <a:pt x="1693382" y="115172"/>
                </a:lnTo>
                <a:close/>
              </a:path>
              <a:path extrusionOk="0" h="275589" w="2320925">
                <a:moveTo>
                  <a:pt x="1682011" y="74463"/>
                </a:moveTo>
                <a:lnTo>
                  <a:pt x="1676954" y="74463"/>
                </a:lnTo>
                <a:lnTo>
                  <a:pt x="1661075" y="76790"/>
                </a:lnTo>
                <a:lnTo>
                  <a:pt x="1647307" y="83597"/>
                </a:lnTo>
                <a:lnTo>
                  <a:pt x="1636383" y="94624"/>
                </a:lnTo>
                <a:lnTo>
                  <a:pt x="1629039" y="109610"/>
                </a:lnTo>
                <a:lnTo>
                  <a:pt x="1693382" y="109610"/>
                </a:lnTo>
                <a:lnTo>
                  <a:pt x="1693382" y="75728"/>
                </a:lnTo>
                <a:lnTo>
                  <a:pt x="1689215" y="74969"/>
                </a:lnTo>
                <a:lnTo>
                  <a:pt x="1682011" y="74463"/>
                </a:lnTo>
                <a:close/>
              </a:path>
              <a:path extrusionOk="0" h="275589" w="2320925">
                <a:moveTo>
                  <a:pt x="1769558" y="12516"/>
                </a:moveTo>
                <a:lnTo>
                  <a:pt x="1723790" y="12516"/>
                </a:lnTo>
                <a:lnTo>
                  <a:pt x="1723790" y="271432"/>
                </a:lnTo>
                <a:lnTo>
                  <a:pt x="1769558" y="271432"/>
                </a:lnTo>
                <a:lnTo>
                  <a:pt x="1769558" y="206198"/>
                </a:lnTo>
                <a:lnTo>
                  <a:pt x="1786238" y="188372"/>
                </a:lnTo>
                <a:lnTo>
                  <a:pt x="1840466" y="188372"/>
                </a:lnTo>
                <a:lnTo>
                  <a:pt x="1820761" y="161064"/>
                </a:lnTo>
                <a:lnTo>
                  <a:pt x="1825980" y="155249"/>
                </a:lnTo>
                <a:lnTo>
                  <a:pt x="1769558" y="155249"/>
                </a:lnTo>
                <a:lnTo>
                  <a:pt x="1769558" y="12516"/>
                </a:lnTo>
                <a:close/>
              </a:path>
              <a:path extrusionOk="0" h="275589" w="2320925">
                <a:moveTo>
                  <a:pt x="1840466" y="188372"/>
                </a:moveTo>
                <a:lnTo>
                  <a:pt x="1786238" y="188372"/>
                </a:lnTo>
                <a:lnTo>
                  <a:pt x="1845661" y="271432"/>
                </a:lnTo>
                <a:lnTo>
                  <a:pt x="1900402" y="271432"/>
                </a:lnTo>
                <a:lnTo>
                  <a:pt x="1840466" y="188372"/>
                </a:lnTo>
                <a:close/>
              </a:path>
              <a:path extrusionOk="0" h="275589" w="2320925">
                <a:moveTo>
                  <a:pt x="1895984" y="77245"/>
                </a:moveTo>
                <a:lnTo>
                  <a:pt x="1842498" y="77245"/>
                </a:lnTo>
                <a:lnTo>
                  <a:pt x="1772720" y="155249"/>
                </a:lnTo>
                <a:lnTo>
                  <a:pt x="1825980" y="155249"/>
                </a:lnTo>
                <a:lnTo>
                  <a:pt x="1895984" y="77245"/>
                </a:lnTo>
                <a:close/>
              </a:path>
              <a:path extrusionOk="0" h="275589" w="2320925">
                <a:moveTo>
                  <a:pt x="2002054" y="74717"/>
                </a:moveTo>
                <a:lnTo>
                  <a:pt x="1964223" y="82033"/>
                </a:lnTo>
                <a:lnTo>
                  <a:pt x="1935235" y="102625"/>
                </a:lnTo>
                <a:lnTo>
                  <a:pt x="1916679" y="134452"/>
                </a:lnTo>
                <a:lnTo>
                  <a:pt x="1910140" y="175476"/>
                </a:lnTo>
                <a:lnTo>
                  <a:pt x="1916645" y="216770"/>
                </a:lnTo>
                <a:lnTo>
                  <a:pt x="1935346" y="248202"/>
                </a:lnTo>
                <a:lnTo>
                  <a:pt x="1965022" y="268209"/>
                </a:lnTo>
                <a:lnTo>
                  <a:pt x="2004452" y="275225"/>
                </a:lnTo>
                <a:lnTo>
                  <a:pt x="2035602" y="271241"/>
                </a:lnTo>
                <a:lnTo>
                  <a:pt x="2060615" y="259944"/>
                </a:lnTo>
                <a:lnTo>
                  <a:pt x="2078658" y="242317"/>
                </a:lnTo>
                <a:lnTo>
                  <a:pt x="2079881" y="239573"/>
                </a:lnTo>
                <a:lnTo>
                  <a:pt x="2005080" y="239573"/>
                </a:lnTo>
                <a:lnTo>
                  <a:pt x="1984912" y="236012"/>
                </a:lnTo>
                <a:lnTo>
                  <a:pt x="1969353" y="225683"/>
                </a:lnTo>
                <a:lnTo>
                  <a:pt x="1959268" y="209119"/>
                </a:lnTo>
                <a:lnTo>
                  <a:pt x="1955521" y="186855"/>
                </a:lnTo>
                <a:lnTo>
                  <a:pt x="2090794" y="186855"/>
                </a:lnTo>
                <a:lnTo>
                  <a:pt x="2090794" y="172822"/>
                </a:lnTo>
                <a:lnTo>
                  <a:pt x="2088068" y="156007"/>
                </a:lnTo>
                <a:lnTo>
                  <a:pt x="1955657" y="156007"/>
                </a:lnTo>
                <a:lnTo>
                  <a:pt x="1959748" y="138422"/>
                </a:lnTo>
                <a:lnTo>
                  <a:pt x="1969447" y="123895"/>
                </a:lnTo>
                <a:lnTo>
                  <a:pt x="1984008" y="114015"/>
                </a:lnTo>
                <a:lnTo>
                  <a:pt x="2002682" y="110368"/>
                </a:lnTo>
                <a:lnTo>
                  <a:pt x="2072026" y="110368"/>
                </a:lnTo>
                <a:lnTo>
                  <a:pt x="2064341" y="98216"/>
                </a:lnTo>
                <a:lnTo>
                  <a:pt x="2036076" y="80463"/>
                </a:lnTo>
                <a:lnTo>
                  <a:pt x="2002054" y="74717"/>
                </a:lnTo>
                <a:close/>
              </a:path>
              <a:path extrusionOk="0" h="275589" w="2320925">
                <a:moveTo>
                  <a:pt x="2046168" y="214542"/>
                </a:moveTo>
                <a:lnTo>
                  <a:pt x="2039911" y="225386"/>
                </a:lnTo>
                <a:lnTo>
                  <a:pt x="2030701" y="233221"/>
                </a:lnTo>
                <a:lnTo>
                  <a:pt x="2018952" y="237973"/>
                </a:lnTo>
                <a:lnTo>
                  <a:pt x="2005080" y="239573"/>
                </a:lnTo>
                <a:lnTo>
                  <a:pt x="2079881" y="239573"/>
                </a:lnTo>
                <a:lnTo>
                  <a:pt x="2088899" y="219346"/>
                </a:lnTo>
                <a:lnTo>
                  <a:pt x="2046168" y="214542"/>
                </a:lnTo>
                <a:close/>
              </a:path>
              <a:path extrusionOk="0" h="275589" w="2320925">
                <a:moveTo>
                  <a:pt x="2072026" y="110368"/>
                </a:moveTo>
                <a:lnTo>
                  <a:pt x="2002682" y="110368"/>
                </a:lnTo>
                <a:lnTo>
                  <a:pt x="2020653" y="113784"/>
                </a:lnTo>
                <a:lnTo>
                  <a:pt x="2034572" y="123279"/>
                </a:lnTo>
                <a:lnTo>
                  <a:pt x="2043609" y="137729"/>
                </a:lnTo>
                <a:lnTo>
                  <a:pt x="2046932" y="156007"/>
                </a:lnTo>
                <a:lnTo>
                  <a:pt x="2088068" y="156007"/>
                </a:lnTo>
                <a:lnTo>
                  <a:pt x="2083648" y="128745"/>
                </a:lnTo>
                <a:lnTo>
                  <a:pt x="2072026" y="110368"/>
                </a:lnTo>
                <a:close/>
              </a:path>
              <a:path extrusionOk="0" h="275589" w="2320925">
                <a:moveTo>
                  <a:pt x="2188174" y="112644"/>
                </a:moveTo>
                <a:lnTo>
                  <a:pt x="2142416" y="112644"/>
                </a:lnTo>
                <a:lnTo>
                  <a:pt x="2142416" y="220610"/>
                </a:lnTo>
                <a:lnTo>
                  <a:pt x="2146951" y="244522"/>
                </a:lnTo>
                <a:lnTo>
                  <a:pt x="2159762" y="261429"/>
                </a:lnTo>
                <a:lnTo>
                  <a:pt x="2179070" y="271296"/>
                </a:lnTo>
                <a:lnTo>
                  <a:pt x="2203095" y="274087"/>
                </a:lnTo>
                <a:lnTo>
                  <a:pt x="2212104" y="273447"/>
                </a:lnTo>
                <a:lnTo>
                  <a:pt x="2219596" y="272286"/>
                </a:lnTo>
                <a:lnTo>
                  <a:pt x="2225569" y="270887"/>
                </a:lnTo>
                <a:lnTo>
                  <a:pt x="2230026" y="269536"/>
                </a:lnTo>
                <a:lnTo>
                  <a:pt x="2222691" y="235528"/>
                </a:lnTo>
                <a:lnTo>
                  <a:pt x="2208906" y="235528"/>
                </a:lnTo>
                <a:lnTo>
                  <a:pt x="2200816" y="234607"/>
                </a:lnTo>
                <a:lnTo>
                  <a:pt x="2194229" y="231198"/>
                </a:lnTo>
                <a:lnTo>
                  <a:pt x="2189796" y="224328"/>
                </a:lnTo>
                <a:lnTo>
                  <a:pt x="2188174" y="213024"/>
                </a:lnTo>
                <a:lnTo>
                  <a:pt x="2188174" y="112644"/>
                </a:lnTo>
                <a:close/>
              </a:path>
              <a:path extrusionOk="0" h="275589" w="2320925">
                <a:moveTo>
                  <a:pt x="2222309" y="233758"/>
                </a:moveTo>
                <a:lnTo>
                  <a:pt x="2219785" y="234390"/>
                </a:lnTo>
                <a:lnTo>
                  <a:pt x="2214602" y="235528"/>
                </a:lnTo>
                <a:lnTo>
                  <a:pt x="2222691" y="235528"/>
                </a:lnTo>
                <a:lnTo>
                  <a:pt x="2222309" y="233758"/>
                </a:lnTo>
                <a:close/>
              </a:path>
              <a:path extrusionOk="0" h="275589" w="2320925">
                <a:moveTo>
                  <a:pt x="2226487" y="77245"/>
                </a:moveTo>
                <a:lnTo>
                  <a:pt x="2114846" y="77245"/>
                </a:lnTo>
                <a:lnTo>
                  <a:pt x="2114846" y="112644"/>
                </a:lnTo>
                <a:lnTo>
                  <a:pt x="2226487" y="112644"/>
                </a:lnTo>
                <a:lnTo>
                  <a:pt x="2226487" y="77245"/>
                </a:lnTo>
                <a:close/>
              </a:path>
              <a:path extrusionOk="0" h="275589" w="2320925">
                <a:moveTo>
                  <a:pt x="2188174" y="30721"/>
                </a:moveTo>
                <a:lnTo>
                  <a:pt x="2142416" y="30721"/>
                </a:lnTo>
                <a:lnTo>
                  <a:pt x="2142416" y="77245"/>
                </a:lnTo>
                <a:lnTo>
                  <a:pt x="2188174" y="77245"/>
                </a:lnTo>
                <a:lnTo>
                  <a:pt x="2188174" y="30721"/>
                </a:lnTo>
                <a:close/>
              </a:path>
              <a:path extrusionOk="0" h="275589" w="2320925">
                <a:moveTo>
                  <a:pt x="2292956" y="218840"/>
                </a:moveTo>
                <a:lnTo>
                  <a:pt x="2282084" y="221013"/>
                </a:lnTo>
                <a:lnTo>
                  <a:pt x="2273214" y="226931"/>
                </a:lnTo>
                <a:lnTo>
                  <a:pt x="2267260" y="235694"/>
                </a:lnTo>
                <a:lnTo>
                  <a:pt x="2265135" y="246400"/>
                </a:lnTo>
                <a:lnTo>
                  <a:pt x="2267260" y="257253"/>
                </a:lnTo>
                <a:lnTo>
                  <a:pt x="2273214" y="266091"/>
                </a:lnTo>
                <a:lnTo>
                  <a:pt x="2282084" y="272037"/>
                </a:lnTo>
                <a:lnTo>
                  <a:pt x="2292956" y="274214"/>
                </a:lnTo>
                <a:lnTo>
                  <a:pt x="2303574" y="272037"/>
                </a:lnTo>
                <a:lnTo>
                  <a:pt x="2312406" y="266091"/>
                </a:lnTo>
                <a:lnTo>
                  <a:pt x="2318465" y="257253"/>
                </a:lnTo>
                <a:lnTo>
                  <a:pt x="2320767" y="246400"/>
                </a:lnTo>
                <a:lnTo>
                  <a:pt x="2318465" y="235694"/>
                </a:lnTo>
                <a:lnTo>
                  <a:pt x="2312406" y="226931"/>
                </a:lnTo>
                <a:lnTo>
                  <a:pt x="2303574" y="221013"/>
                </a:lnTo>
                <a:lnTo>
                  <a:pt x="2292956" y="218840"/>
                </a:lnTo>
                <a:close/>
              </a:path>
            </a:pathLst>
          </a:custGeom>
          <a:solidFill>
            <a:srgbClr val="3C3C3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6" name="Google Shape;206;p15"/>
          <p:cNvSpPr/>
          <p:nvPr/>
        </p:nvSpPr>
        <p:spPr>
          <a:xfrm>
            <a:off x="1172739" y="6125467"/>
            <a:ext cx="8041640" cy="10795"/>
          </a:xfrm>
          <a:custGeom>
            <a:rect b="b" l="l" r="r" t="t"/>
            <a:pathLst>
              <a:path extrusionOk="0" h="10795" w="8041640">
                <a:moveTo>
                  <a:pt x="8041639" y="0"/>
                </a:moveTo>
                <a:lnTo>
                  <a:pt x="0" y="0"/>
                </a:lnTo>
                <a:lnTo>
                  <a:pt x="0" y="10470"/>
                </a:lnTo>
                <a:lnTo>
                  <a:pt x="8041639" y="10470"/>
                </a:lnTo>
                <a:lnTo>
                  <a:pt x="804163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07" name="Google Shape;207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91702" y="6586993"/>
            <a:ext cx="6607714" cy="77356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5"/>
          <p:cNvSpPr/>
          <p:nvPr/>
        </p:nvSpPr>
        <p:spPr>
          <a:xfrm>
            <a:off x="1172739" y="7737984"/>
            <a:ext cx="8041640" cy="10795"/>
          </a:xfrm>
          <a:custGeom>
            <a:rect b="b" l="l" r="r" t="t"/>
            <a:pathLst>
              <a:path extrusionOk="0" h="10795" w="8041640">
                <a:moveTo>
                  <a:pt x="8041639" y="0"/>
                </a:moveTo>
                <a:lnTo>
                  <a:pt x="0" y="0"/>
                </a:lnTo>
                <a:lnTo>
                  <a:pt x="0" y="10470"/>
                </a:lnTo>
                <a:lnTo>
                  <a:pt x="8041639" y="10470"/>
                </a:lnTo>
                <a:lnTo>
                  <a:pt x="804163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09" name="Google Shape;209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87151" y="8199509"/>
            <a:ext cx="7443151" cy="704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800627" y="2722430"/>
            <a:ext cx="2944318" cy="5863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105130" y="9080624"/>
            <a:ext cx="4247869" cy="225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